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notesMasterIdLst>
    <p:notesMasterId r:id="rId24"/>
  </p:notesMasterIdLst>
  <p:sldIdLst>
    <p:sldId id="256" r:id="rId2"/>
    <p:sldId id="258" r:id="rId3"/>
    <p:sldId id="257" r:id="rId4"/>
    <p:sldId id="259" r:id="rId5"/>
    <p:sldId id="260" r:id="rId6"/>
    <p:sldId id="261" r:id="rId7"/>
    <p:sldId id="262" r:id="rId8"/>
    <p:sldId id="263" r:id="rId9"/>
    <p:sldId id="264" r:id="rId10"/>
    <p:sldId id="265" r:id="rId11"/>
    <p:sldId id="267" r:id="rId12"/>
    <p:sldId id="269" r:id="rId13"/>
    <p:sldId id="270" r:id="rId14"/>
    <p:sldId id="271" r:id="rId15"/>
    <p:sldId id="273" r:id="rId16"/>
    <p:sldId id="274" r:id="rId17"/>
    <p:sldId id="275" r:id="rId18"/>
    <p:sldId id="276" r:id="rId19"/>
    <p:sldId id="277" r:id="rId20"/>
    <p:sldId id="302" r:id="rId21"/>
    <p:sldId id="278" r:id="rId22"/>
    <p:sldId id="30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170427-88F7-4CEF-80F8-8AE4E84B6E96}" v="49" dt="2021-11-10T04:22:43.2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4672" autoAdjust="0"/>
  </p:normalViewPr>
  <p:slideViewPr>
    <p:cSldViewPr snapToGrid="0">
      <p:cViewPr>
        <p:scale>
          <a:sx n="75" d="100"/>
          <a:sy n="75" d="100"/>
        </p:scale>
        <p:origin x="1008" y="48"/>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s Felicien" userId="26f10f94b2991d9e" providerId="LiveId" clId="{71170427-88F7-4CEF-80F8-8AE4E84B6E96}"/>
    <pc:docChg chg="undo custSel addSld delSld modSld sldOrd">
      <pc:chgData name="Annis Felicien" userId="26f10f94b2991d9e" providerId="LiveId" clId="{71170427-88F7-4CEF-80F8-8AE4E84B6E96}" dt="2021-11-10T04:22:43.265" v="1268"/>
      <pc:docMkLst>
        <pc:docMk/>
      </pc:docMkLst>
      <pc:sldChg chg="modTransition">
        <pc:chgData name="Annis Felicien" userId="26f10f94b2991d9e" providerId="LiveId" clId="{71170427-88F7-4CEF-80F8-8AE4E84B6E96}" dt="2021-11-10T04:18:50.811" v="1250"/>
        <pc:sldMkLst>
          <pc:docMk/>
          <pc:sldMk cId="3031765954" sldId="256"/>
        </pc:sldMkLst>
      </pc:sldChg>
      <pc:sldChg chg="modTransition">
        <pc:chgData name="Annis Felicien" userId="26f10f94b2991d9e" providerId="LiveId" clId="{71170427-88F7-4CEF-80F8-8AE4E84B6E96}" dt="2021-11-10T04:19:00.535" v="1251"/>
        <pc:sldMkLst>
          <pc:docMk/>
          <pc:sldMk cId="1981450577" sldId="259"/>
        </pc:sldMkLst>
      </pc:sldChg>
      <pc:sldChg chg="modTransition">
        <pc:chgData name="Annis Felicien" userId="26f10f94b2991d9e" providerId="LiveId" clId="{71170427-88F7-4CEF-80F8-8AE4E84B6E96}" dt="2021-11-10T04:22:43.265" v="1268"/>
        <pc:sldMkLst>
          <pc:docMk/>
          <pc:sldMk cId="1421574323" sldId="260"/>
        </pc:sldMkLst>
      </pc:sldChg>
      <pc:sldChg chg="modTransition">
        <pc:chgData name="Annis Felicien" userId="26f10f94b2991d9e" providerId="LiveId" clId="{71170427-88F7-4CEF-80F8-8AE4E84B6E96}" dt="2021-11-10T04:22:34.091" v="1267"/>
        <pc:sldMkLst>
          <pc:docMk/>
          <pc:sldMk cId="2398853778" sldId="261"/>
        </pc:sldMkLst>
      </pc:sldChg>
      <pc:sldChg chg="modTransition">
        <pc:chgData name="Annis Felicien" userId="26f10f94b2991d9e" providerId="LiveId" clId="{71170427-88F7-4CEF-80F8-8AE4E84B6E96}" dt="2021-11-10T04:22:19.660" v="1265"/>
        <pc:sldMkLst>
          <pc:docMk/>
          <pc:sldMk cId="800293928" sldId="262"/>
        </pc:sldMkLst>
      </pc:sldChg>
      <pc:sldChg chg="modSp mod">
        <pc:chgData name="Annis Felicien" userId="26f10f94b2991d9e" providerId="LiveId" clId="{71170427-88F7-4CEF-80F8-8AE4E84B6E96}" dt="2021-11-10T02:58:48.076" v="134" actId="2711"/>
        <pc:sldMkLst>
          <pc:docMk/>
          <pc:sldMk cId="477365762" sldId="263"/>
        </pc:sldMkLst>
        <pc:spChg chg="mod">
          <ac:chgData name="Annis Felicien" userId="26f10f94b2991d9e" providerId="LiveId" clId="{71170427-88F7-4CEF-80F8-8AE4E84B6E96}" dt="2021-11-10T02:58:48.076" v="134" actId="2711"/>
          <ac:spMkLst>
            <pc:docMk/>
            <pc:sldMk cId="477365762" sldId="263"/>
            <ac:spMk id="2" creationId="{F84E2B19-227F-4F2C-B4E2-EC96931592FB}"/>
          </ac:spMkLst>
        </pc:spChg>
      </pc:sldChg>
      <pc:sldChg chg="modSp mod">
        <pc:chgData name="Annis Felicien" userId="26f10f94b2991d9e" providerId="LiveId" clId="{71170427-88F7-4CEF-80F8-8AE4E84B6E96}" dt="2021-11-10T02:32:34.853" v="1" actId="20577"/>
        <pc:sldMkLst>
          <pc:docMk/>
          <pc:sldMk cId="4254102887" sldId="264"/>
        </pc:sldMkLst>
        <pc:spChg chg="mod">
          <ac:chgData name="Annis Felicien" userId="26f10f94b2991d9e" providerId="LiveId" clId="{71170427-88F7-4CEF-80F8-8AE4E84B6E96}" dt="2021-11-10T02:32:34.853" v="1" actId="20577"/>
          <ac:spMkLst>
            <pc:docMk/>
            <pc:sldMk cId="4254102887" sldId="264"/>
            <ac:spMk id="4" creationId="{7C8ED329-3018-4254-820F-A06B671841C8}"/>
          </ac:spMkLst>
        </pc:spChg>
      </pc:sldChg>
      <pc:sldChg chg="modSp new mod modTransition">
        <pc:chgData name="Annis Felicien" userId="26f10f94b2991d9e" providerId="LiveId" clId="{71170427-88F7-4CEF-80F8-8AE4E84B6E96}" dt="2021-11-10T04:17:56.670" v="1242"/>
        <pc:sldMkLst>
          <pc:docMk/>
          <pc:sldMk cId="3475212179" sldId="265"/>
        </pc:sldMkLst>
        <pc:spChg chg="mod">
          <ac:chgData name="Annis Felicien" userId="26f10f94b2991d9e" providerId="LiveId" clId="{71170427-88F7-4CEF-80F8-8AE4E84B6E96}" dt="2021-11-10T02:55:31.103" v="95" actId="2711"/>
          <ac:spMkLst>
            <pc:docMk/>
            <pc:sldMk cId="3475212179" sldId="265"/>
            <ac:spMk id="2" creationId="{FDE1499E-8787-42A4-BBA4-CD4774089885}"/>
          </ac:spMkLst>
        </pc:spChg>
        <pc:spChg chg="mod">
          <ac:chgData name="Annis Felicien" userId="26f10f94b2991d9e" providerId="LiveId" clId="{71170427-88F7-4CEF-80F8-8AE4E84B6E96}" dt="2021-11-10T02:55:44.486" v="96" actId="2711"/>
          <ac:spMkLst>
            <pc:docMk/>
            <pc:sldMk cId="3475212179" sldId="265"/>
            <ac:spMk id="3" creationId="{19206D95-5E7E-4AB5-A404-3D2F32E8908A}"/>
          </ac:spMkLst>
        </pc:spChg>
      </pc:sldChg>
      <pc:sldChg chg="addSp modSp new del mod">
        <pc:chgData name="Annis Felicien" userId="26f10f94b2991d9e" providerId="LiveId" clId="{71170427-88F7-4CEF-80F8-8AE4E84B6E96}" dt="2021-11-10T03:05:02.647" v="216" actId="2696"/>
        <pc:sldMkLst>
          <pc:docMk/>
          <pc:sldMk cId="1941849073" sldId="266"/>
        </pc:sldMkLst>
        <pc:spChg chg="add mod">
          <ac:chgData name="Annis Felicien" userId="26f10f94b2991d9e" providerId="LiveId" clId="{71170427-88F7-4CEF-80F8-8AE4E84B6E96}" dt="2021-11-10T02:55:02.083" v="94" actId="6549"/>
          <ac:spMkLst>
            <pc:docMk/>
            <pc:sldMk cId="1941849073" sldId="266"/>
            <ac:spMk id="3" creationId="{CBA31452-1E93-4504-9B77-7776E7C5E5B2}"/>
          </ac:spMkLst>
        </pc:spChg>
      </pc:sldChg>
      <pc:sldChg chg="addSp delSp modSp new del mod">
        <pc:chgData name="Annis Felicien" userId="26f10f94b2991d9e" providerId="LiveId" clId="{71170427-88F7-4CEF-80F8-8AE4E84B6E96}" dt="2021-11-10T02:47:59.475" v="61" actId="680"/>
        <pc:sldMkLst>
          <pc:docMk/>
          <pc:sldMk cId="2393011486" sldId="266"/>
        </pc:sldMkLst>
        <pc:spChg chg="mod">
          <ac:chgData name="Annis Felicien" userId="26f10f94b2991d9e" providerId="LiveId" clId="{71170427-88F7-4CEF-80F8-8AE4E84B6E96}" dt="2021-11-10T02:47:48.343" v="51" actId="20577"/>
          <ac:spMkLst>
            <pc:docMk/>
            <pc:sldMk cId="2393011486" sldId="266"/>
            <ac:spMk id="2" creationId="{AC22AE7A-CEBB-42EB-B767-1FB3E89A4149}"/>
          </ac:spMkLst>
        </pc:spChg>
        <pc:spChg chg="add del mod">
          <ac:chgData name="Annis Felicien" userId="26f10f94b2991d9e" providerId="LiveId" clId="{71170427-88F7-4CEF-80F8-8AE4E84B6E96}" dt="2021-11-10T02:47:58.402" v="60"/>
          <ac:spMkLst>
            <pc:docMk/>
            <pc:sldMk cId="2393011486" sldId="266"/>
            <ac:spMk id="3" creationId="{E6EA4EA0-90D7-41E3-A47A-D7C7F3052412}"/>
          </ac:spMkLst>
        </pc:spChg>
        <pc:spChg chg="add mod">
          <ac:chgData name="Annis Felicien" userId="26f10f94b2991d9e" providerId="LiveId" clId="{71170427-88F7-4CEF-80F8-8AE4E84B6E96}" dt="2021-11-10T02:41:46.838" v="19"/>
          <ac:spMkLst>
            <pc:docMk/>
            <pc:sldMk cId="2393011486" sldId="266"/>
            <ac:spMk id="4" creationId="{07FF877B-69D6-405F-8CC6-9840005AB7C2}"/>
          </ac:spMkLst>
        </pc:spChg>
        <pc:spChg chg="add del mod">
          <ac:chgData name="Annis Felicien" userId="26f10f94b2991d9e" providerId="LiveId" clId="{71170427-88F7-4CEF-80F8-8AE4E84B6E96}" dt="2021-11-10T02:47:46.243" v="48" actId="478"/>
          <ac:spMkLst>
            <pc:docMk/>
            <pc:sldMk cId="2393011486" sldId="266"/>
            <ac:spMk id="7" creationId="{68496F9A-179E-4BAC-B849-ADB266B76A80}"/>
          </ac:spMkLst>
        </pc:spChg>
        <pc:picChg chg="add del mod">
          <ac:chgData name="Annis Felicien" userId="26f10f94b2991d9e" providerId="LiveId" clId="{71170427-88F7-4CEF-80F8-8AE4E84B6E96}" dt="2021-11-10T02:47:52.516" v="57"/>
          <ac:picMkLst>
            <pc:docMk/>
            <pc:sldMk cId="2393011486" sldId="266"/>
            <ac:picMk id="5" creationId="{00134885-5899-47F7-899C-9AA054325478}"/>
          </ac:picMkLst>
        </pc:picChg>
      </pc:sldChg>
      <pc:sldChg chg="new del">
        <pc:chgData name="Annis Felicien" userId="26f10f94b2991d9e" providerId="LiveId" clId="{71170427-88F7-4CEF-80F8-8AE4E84B6E96}" dt="2021-11-10T02:41:15.582" v="12" actId="680"/>
        <pc:sldMkLst>
          <pc:docMk/>
          <pc:sldMk cId="2655265480" sldId="266"/>
        </pc:sldMkLst>
      </pc:sldChg>
      <pc:sldChg chg="addSp delSp modSp new del">
        <pc:chgData name="Annis Felicien" userId="26f10f94b2991d9e" providerId="LiveId" clId="{71170427-88F7-4CEF-80F8-8AE4E84B6E96}" dt="2021-11-10T02:41:10.452" v="10" actId="680"/>
        <pc:sldMkLst>
          <pc:docMk/>
          <pc:sldMk cId="3528933616" sldId="266"/>
        </pc:sldMkLst>
        <pc:spChg chg="add del">
          <ac:chgData name="Annis Felicien" userId="26f10f94b2991d9e" providerId="LiveId" clId="{71170427-88F7-4CEF-80F8-8AE4E84B6E96}" dt="2021-11-10T02:40:57.913" v="7"/>
          <ac:spMkLst>
            <pc:docMk/>
            <pc:sldMk cId="3528933616" sldId="266"/>
            <ac:spMk id="3" creationId="{C73CCFFA-3F50-415E-B53B-5AE7AE018273}"/>
          </ac:spMkLst>
        </pc:spChg>
        <pc:spChg chg="add mod">
          <ac:chgData name="Annis Felicien" userId="26f10f94b2991d9e" providerId="LiveId" clId="{71170427-88F7-4CEF-80F8-8AE4E84B6E96}" dt="2021-11-10T02:40:57.913" v="7"/>
          <ac:spMkLst>
            <pc:docMk/>
            <pc:sldMk cId="3528933616" sldId="266"/>
            <ac:spMk id="5" creationId="{28035886-2A77-430D-BF15-29482F6CCEDE}"/>
          </ac:spMkLst>
        </pc:spChg>
      </pc:sldChg>
      <pc:sldChg chg="new del">
        <pc:chgData name="Annis Felicien" userId="26f10f94b2991d9e" providerId="LiveId" clId="{71170427-88F7-4CEF-80F8-8AE4E84B6E96}" dt="2021-11-10T02:50:02.500" v="65" actId="680"/>
        <pc:sldMkLst>
          <pc:docMk/>
          <pc:sldMk cId="257096867" sldId="267"/>
        </pc:sldMkLst>
      </pc:sldChg>
      <pc:sldChg chg="new del">
        <pc:chgData name="Annis Felicien" userId="26f10f94b2991d9e" providerId="LiveId" clId="{71170427-88F7-4CEF-80F8-8AE4E84B6E96}" dt="2021-11-10T02:41:09.237" v="9" actId="680"/>
        <pc:sldMkLst>
          <pc:docMk/>
          <pc:sldMk cId="2103016687" sldId="267"/>
        </pc:sldMkLst>
      </pc:sldChg>
      <pc:sldChg chg="addSp delSp modSp new mod">
        <pc:chgData name="Annis Felicien" userId="26f10f94b2991d9e" providerId="LiveId" clId="{71170427-88F7-4CEF-80F8-8AE4E84B6E96}" dt="2021-11-10T03:16:54.871" v="251" actId="478"/>
        <pc:sldMkLst>
          <pc:docMk/>
          <pc:sldMk cId="3954580070" sldId="267"/>
        </pc:sldMkLst>
        <pc:spChg chg="mod">
          <ac:chgData name="Annis Felicien" userId="26f10f94b2991d9e" providerId="LiveId" clId="{71170427-88F7-4CEF-80F8-8AE4E84B6E96}" dt="2021-11-10T02:56:15.943" v="98" actId="255"/>
          <ac:spMkLst>
            <pc:docMk/>
            <pc:sldMk cId="3954580070" sldId="267"/>
            <ac:spMk id="2" creationId="{CAEC6524-B702-4E45-B35B-F5EEF2B9A7CC}"/>
          </ac:spMkLst>
        </pc:spChg>
        <pc:spChg chg="mod">
          <ac:chgData name="Annis Felicien" userId="26f10f94b2991d9e" providerId="LiveId" clId="{71170427-88F7-4CEF-80F8-8AE4E84B6E96}" dt="2021-11-10T03:02:47.171" v="211" actId="255"/>
          <ac:spMkLst>
            <pc:docMk/>
            <pc:sldMk cId="3954580070" sldId="267"/>
            <ac:spMk id="3" creationId="{56D29B25-7D08-4B15-B741-4068595E6603}"/>
          </ac:spMkLst>
        </pc:spChg>
        <pc:spChg chg="add del mod">
          <ac:chgData name="Annis Felicien" userId="26f10f94b2991d9e" providerId="LiveId" clId="{71170427-88F7-4CEF-80F8-8AE4E84B6E96}" dt="2021-11-10T03:16:54.871" v="251" actId="478"/>
          <ac:spMkLst>
            <pc:docMk/>
            <pc:sldMk cId="3954580070" sldId="267"/>
            <ac:spMk id="6" creationId="{2C681042-2487-4733-ADDF-2FDDE6BEFF2B}"/>
          </ac:spMkLst>
        </pc:spChg>
        <pc:picChg chg="add del mod">
          <ac:chgData name="Annis Felicien" userId="26f10f94b2991d9e" providerId="LiveId" clId="{71170427-88F7-4CEF-80F8-8AE4E84B6E96}" dt="2021-11-10T03:16:54.871" v="251" actId="478"/>
          <ac:picMkLst>
            <pc:docMk/>
            <pc:sldMk cId="3954580070" sldId="267"/>
            <ac:picMk id="5" creationId="{31076A5E-8302-49DF-9522-E7D7C91A9C45}"/>
          </ac:picMkLst>
        </pc:picChg>
      </pc:sldChg>
      <pc:sldChg chg="addSp modSp new del mod">
        <pc:chgData name="Annis Felicien" userId="26f10f94b2991d9e" providerId="LiveId" clId="{71170427-88F7-4CEF-80F8-8AE4E84B6E96}" dt="2021-11-10T03:07:05.937" v="228" actId="2696"/>
        <pc:sldMkLst>
          <pc:docMk/>
          <pc:sldMk cId="771718297" sldId="268"/>
        </pc:sldMkLst>
        <pc:spChg chg="add mod">
          <ac:chgData name="Annis Felicien" userId="26f10f94b2991d9e" providerId="LiveId" clId="{71170427-88F7-4CEF-80F8-8AE4E84B6E96}" dt="2021-11-10T02:54:12.724" v="90" actId="2711"/>
          <ac:spMkLst>
            <pc:docMk/>
            <pc:sldMk cId="771718297" sldId="268"/>
            <ac:spMk id="3" creationId="{23448B0C-CD8D-404D-B202-669BC50FB8B1}"/>
          </ac:spMkLst>
        </pc:spChg>
      </pc:sldChg>
      <pc:sldChg chg="modSp new mod">
        <pc:chgData name="Annis Felicien" userId="26f10f94b2991d9e" providerId="LiveId" clId="{71170427-88F7-4CEF-80F8-8AE4E84B6E96}" dt="2021-11-10T03:08:01.699" v="232" actId="2711"/>
        <pc:sldMkLst>
          <pc:docMk/>
          <pc:sldMk cId="983629436" sldId="269"/>
        </pc:sldMkLst>
        <pc:spChg chg="mod">
          <ac:chgData name="Annis Felicien" userId="26f10f94b2991d9e" providerId="LiveId" clId="{71170427-88F7-4CEF-80F8-8AE4E84B6E96}" dt="2021-11-10T03:08:01.699" v="232" actId="2711"/>
          <ac:spMkLst>
            <pc:docMk/>
            <pc:sldMk cId="983629436" sldId="269"/>
            <ac:spMk id="2" creationId="{4638C911-B69E-4BAB-AB6C-47D079A2C89C}"/>
          </ac:spMkLst>
        </pc:spChg>
        <pc:spChg chg="mod">
          <ac:chgData name="Annis Felicien" userId="26f10f94b2991d9e" providerId="LiveId" clId="{71170427-88F7-4CEF-80F8-8AE4E84B6E96}" dt="2021-11-10T03:05:43.046" v="223" actId="5793"/>
          <ac:spMkLst>
            <pc:docMk/>
            <pc:sldMk cId="983629436" sldId="269"/>
            <ac:spMk id="3" creationId="{DC449796-A6D0-4508-AC2A-355B19CFDCAA}"/>
          </ac:spMkLst>
        </pc:spChg>
      </pc:sldChg>
      <pc:sldChg chg="modSp new mod">
        <pc:chgData name="Annis Felicien" userId="26f10f94b2991d9e" providerId="LiveId" clId="{71170427-88F7-4CEF-80F8-8AE4E84B6E96}" dt="2021-11-10T03:07:37.093" v="230" actId="2711"/>
        <pc:sldMkLst>
          <pc:docMk/>
          <pc:sldMk cId="128200658" sldId="270"/>
        </pc:sldMkLst>
        <pc:spChg chg="mod">
          <ac:chgData name="Annis Felicien" userId="26f10f94b2991d9e" providerId="LiveId" clId="{71170427-88F7-4CEF-80F8-8AE4E84B6E96}" dt="2021-11-10T03:07:21.853" v="229" actId="2711"/>
          <ac:spMkLst>
            <pc:docMk/>
            <pc:sldMk cId="128200658" sldId="270"/>
            <ac:spMk id="2" creationId="{8164A099-A3D0-4245-AD5F-59E0F6FD02EE}"/>
          </ac:spMkLst>
        </pc:spChg>
        <pc:spChg chg="mod">
          <ac:chgData name="Annis Felicien" userId="26f10f94b2991d9e" providerId="LiveId" clId="{71170427-88F7-4CEF-80F8-8AE4E84B6E96}" dt="2021-11-10T03:07:37.093" v="230" actId="2711"/>
          <ac:spMkLst>
            <pc:docMk/>
            <pc:sldMk cId="128200658" sldId="270"/>
            <ac:spMk id="3" creationId="{0837C306-7634-4036-9AA6-5575F130048B}"/>
          </ac:spMkLst>
        </pc:spChg>
      </pc:sldChg>
      <pc:sldChg chg="modSp new mod modNotesTx">
        <pc:chgData name="Annis Felicien" userId="26f10f94b2991d9e" providerId="LiveId" clId="{71170427-88F7-4CEF-80F8-8AE4E84B6E96}" dt="2021-11-10T03:10:36.270" v="239"/>
        <pc:sldMkLst>
          <pc:docMk/>
          <pc:sldMk cId="3400317668" sldId="271"/>
        </pc:sldMkLst>
        <pc:spChg chg="mod">
          <ac:chgData name="Annis Felicien" userId="26f10f94b2991d9e" providerId="LiveId" clId="{71170427-88F7-4CEF-80F8-8AE4E84B6E96}" dt="2021-11-10T03:09:08.623" v="236" actId="2711"/>
          <ac:spMkLst>
            <pc:docMk/>
            <pc:sldMk cId="3400317668" sldId="271"/>
            <ac:spMk id="2" creationId="{E5BF0F7D-6501-4AE3-88B0-80167460EC69}"/>
          </ac:spMkLst>
        </pc:spChg>
        <pc:spChg chg="mod">
          <ac:chgData name="Annis Felicien" userId="26f10f94b2991d9e" providerId="LiveId" clId="{71170427-88F7-4CEF-80F8-8AE4E84B6E96}" dt="2021-11-10T03:09:42.657" v="238" actId="2711"/>
          <ac:spMkLst>
            <pc:docMk/>
            <pc:sldMk cId="3400317668" sldId="271"/>
            <ac:spMk id="3" creationId="{3B97A60F-1F4E-4D62-884E-F8E9D582C5EE}"/>
          </ac:spMkLst>
        </pc:spChg>
      </pc:sldChg>
      <pc:sldChg chg="new del">
        <pc:chgData name="Annis Felicien" userId="26f10f94b2991d9e" providerId="LiveId" clId="{71170427-88F7-4CEF-80F8-8AE4E84B6E96}" dt="2021-11-10T03:12:34.769" v="242" actId="2696"/>
        <pc:sldMkLst>
          <pc:docMk/>
          <pc:sldMk cId="617928802" sldId="272"/>
        </pc:sldMkLst>
      </pc:sldChg>
      <pc:sldChg chg="modSp add mod modTransition">
        <pc:chgData name="Annis Felicien" userId="26f10f94b2991d9e" providerId="LiveId" clId="{71170427-88F7-4CEF-80F8-8AE4E84B6E96}" dt="2021-11-10T04:21:06.386" v="1260"/>
        <pc:sldMkLst>
          <pc:docMk/>
          <pc:sldMk cId="917668972" sldId="273"/>
        </pc:sldMkLst>
        <pc:spChg chg="mod">
          <ac:chgData name="Annis Felicien" userId="26f10f94b2991d9e" providerId="LiveId" clId="{71170427-88F7-4CEF-80F8-8AE4E84B6E96}" dt="2021-11-10T03:12:51.990" v="243" actId="2711"/>
          <ac:spMkLst>
            <pc:docMk/>
            <pc:sldMk cId="917668972" sldId="273"/>
            <ac:spMk id="2" creationId="{00000000-0000-0000-0000-000000000000}"/>
          </ac:spMkLst>
        </pc:spChg>
        <pc:spChg chg="mod">
          <ac:chgData name="Annis Felicien" userId="26f10f94b2991d9e" providerId="LiveId" clId="{71170427-88F7-4CEF-80F8-8AE4E84B6E96}" dt="2021-11-10T03:13:16.975" v="245" actId="2711"/>
          <ac:spMkLst>
            <pc:docMk/>
            <pc:sldMk cId="917668972" sldId="273"/>
            <ac:spMk id="3" creationId="{00000000-0000-0000-0000-000000000000}"/>
          </ac:spMkLst>
        </pc:spChg>
      </pc:sldChg>
      <pc:sldChg chg="addSp delSp modSp new mod ord modTransition">
        <pc:chgData name="Annis Felicien" userId="26f10f94b2991d9e" providerId="LiveId" clId="{71170427-88F7-4CEF-80F8-8AE4E84B6E96}" dt="2021-11-10T04:20:44.861" v="1256"/>
        <pc:sldMkLst>
          <pc:docMk/>
          <pc:sldMk cId="2831041557" sldId="274"/>
        </pc:sldMkLst>
        <pc:spChg chg="mod">
          <ac:chgData name="Annis Felicien" userId="26f10f94b2991d9e" providerId="LiveId" clId="{71170427-88F7-4CEF-80F8-8AE4E84B6E96}" dt="2021-11-10T03:20:06.404" v="275" actId="20577"/>
          <ac:spMkLst>
            <pc:docMk/>
            <pc:sldMk cId="2831041557" sldId="274"/>
            <ac:spMk id="2" creationId="{0A9ACB9E-190A-4CBF-8C9D-1566EC16F041}"/>
          </ac:spMkLst>
        </pc:spChg>
        <pc:spChg chg="del">
          <ac:chgData name="Annis Felicien" userId="26f10f94b2991d9e" providerId="LiveId" clId="{71170427-88F7-4CEF-80F8-8AE4E84B6E96}" dt="2021-11-10T03:18:38.713" v="253"/>
          <ac:spMkLst>
            <pc:docMk/>
            <pc:sldMk cId="2831041557" sldId="274"/>
            <ac:spMk id="3" creationId="{0A94BBE5-317C-4B8E-96C0-7351D0089555}"/>
          </ac:spMkLst>
        </pc:spChg>
        <pc:spChg chg="mod">
          <ac:chgData name="Annis Felicien" userId="26f10f94b2991d9e" providerId="LiveId" clId="{71170427-88F7-4CEF-80F8-8AE4E84B6E96}" dt="2021-11-10T03:19:16.716" v="255" actId="2711"/>
          <ac:spMkLst>
            <pc:docMk/>
            <pc:sldMk cId="2831041557" sldId="274"/>
            <ac:spMk id="4" creationId="{C62C645E-83B9-4A36-8B94-739E8FD46218}"/>
          </ac:spMkLst>
        </pc:spChg>
        <pc:picChg chg="add mod">
          <ac:chgData name="Annis Felicien" userId="26f10f94b2991d9e" providerId="LiveId" clId="{71170427-88F7-4CEF-80F8-8AE4E84B6E96}" dt="2021-11-10T03:18:38.713" v="253"/>
          <ac:picMkLst>
            <pc:docMk/>
            <pc:sldMk cId="2831041557" sldId="274"/>
            <ac:picMk id="5" creationId="{DB6758B4-A766-484B-B1B3-DE58611B7046}"/>
          </ac:picMkLst>
        </pc:picChg>
      </pc:sldChg>
      <pc:sldChg chg="addSp delSp modSp new mod modTransition modNotesTx">
        <pc:chgData name="Annis Felicien" userId="26f10f94b2991d9e" providerId="LiveId" clId="{71170427-88F7-4CEF-80F8-8AE4E84B6E96}" dt="2021-11-10T04:20:17.538" v="1254"/>
        <pc:sldMkLst>
          <pc:docMk/>
          <pc:sldMk cId="656573401" sldId="275"/>
        </pc:sldMkLst>
        <pc:spChg chg="mod">
          <ac:chgData name="Annis Felicien" userId="26f10f94b2991d9e" providerId="LiveId" clId="{71170427-88F7-4CEF-80F8-8AE4E84B6E96}" dt="2021-11-10T03:26:30.328" v="388" actId="6549"/>
          <ac:spMkLst>
            <pc:docMk/>
            <pc:sldMk cId="656573401" sldId="275"/>
            <ac:spMk id="2" creationId="{770318A0-25A3-4522-B45F-55F0E9627F61}"/>
          </ac:spMkLst>
        </pc:spChg>
        <pc:spChg chg="del">
          <ac:chgData name="Annis Felicien" userId="26f10f94b2991d9e" providerId="LiveId" clId="{71170427-88F7-4CEF-80F8-8AE4E84B6E96}" dt="2021-11-10T03:22:54.176" v="284"/>
          <ac:spMkLst>
            <pc:docMk/>
            <pc:sldMk cId="656573401" sldId="275"/>
            <ac:spMk id="3" creationId="{1928E1AF-D7EE-4D52-B94E-525A82B7001D}"/>
          </ac:spMkLst>
        </pc:spChg>
        <pc:spChg chg="add del">
          <ac:chgData name="Annis Felicien" userId="26f10f94b2991d9e" providerId="LiveId" clId="{71170427-88F7-4CEF-80F8-8AE4E84B6E96}" dt="2021-11-10T03:24:28.215" v="290" actId="22"/>
          <ac:spMkLst>
            <pc:docMk/>
            <pc:sldMk cId="656573401" sldId="275"/>
            <ac:spMk id="6" creationId="{46AFE4F9-F063-430F-A377-C8C70C1D0C17}"/>
          </ac:spMkLst>
        </pc:spChg>
        <pc:graphicFrameChg chg="add mod">
          <ac:chgData name="Annis Felicien" userId="26f10f94b2991d9e" providerId="LiveId" clId="{71170427-88F7-4CEF-80F8-8AE4E84B6E96}" dt="2021-11-10T03:22:54.176" v="284"/>
          <ac:graphicFrameMkLst>
            <pc:docMk/>
            <pc:sldMk cId="656573401" sldId="275"/>
            <ac:graphicFrameMk id="4" creationId="{ACEC39C0-EF6A-42CF-B353-7021968316E2}"/>
          </ac:graphicFrameMkLst>
        </pc:graphicFrameChg>
      </pc:sldChg>
      <pc:sldChg chg="addSp delSp modSp new del mod">
        <pc:chgData name="Annis Felicien" userId="26f10f94b2991d9e" providerId="LiveId" clId="{71170427-88F7-4CEF-80F8-8AE4E84B6E96}" dt="2021-11-10T03:22:43.108" v="282" actId="2696"/>
        <pc:sldMkLst>
          <pc:docMk/>
          <pc:sldMk cId="662508722" sldId="275"/>
        </pc:sldMkLst>
        <pc:spChg chg="del">
          <ac:chgData name="Annis Felicien" userId="26f10f94b2991d9e" providerId="LiveId" clId="{71170427-88F7-4CEF-80F8-8AE4E84B6E96}" dt="2021-11-10T03:21:33.869" v="279"/>
          <ac:spMkLst>
            <pc:docMk/>
            <pc:sldMk cId="662508722" sldId="275"/>
            <ac:spMk id="3" creationId="{B0343B67-4A3B-44FB-897A-C1E0C7070627}"/>
          </ac:spMkLst>
        </pc:spChg>
        <pc:spChg chg="mod">
          <ac:chgData name="Annis Felicien" userId="26f10f94b2991d9e" providerId="LiveId" clId="{71170427-88F7-4CEF-80F8-8AE4E84B6E96}" dt="2021-11-10T03:22:16.400" v="281" actId="1076"/>
          <ac:spMkLst>
            <pc:docMk/>
            <pc:sldMk cId="662508722" sldId="275"/>
            <ac:spMk id="4" creationId="{CA97CC4B-382E-4CF4-B4F5-395FC355BF5F}"/>
          </ac:spMkLst>
        </pc:spChg>
        <pc:graphicFrameChg chg="add mod">
          <ac:chgData name="Annis Felicien" userId="26f10f94b2991d9e" providerId="LiveId" clId="{71170427-88F7-4CEF-80F8-8AE4E84B6E96}" dt="2021-11-10T03:21:33.869" v="279"/>
          <ac:graphicFrameMkLst>
            <pc:docMk/>
            <pc:sldMk cId="662508722" sldId="275"/>
            <ac:graphicFrameMk id="5" creationId="{051FD230-9583-4357-BB69-DA9C787361D2}"/>
          </ac:graphicFrameMkLst>
        </pc:graphicFrameChg>
      </pc:sldChg>
      <pc:sldChg chg="modSp new mod modNotesTx">
        <pc:chgData name="Annis Felicien" userId="26f10f94b2991d9e" providerId="LiveId" clId="{71170427-88F7-4CEF-80F8-8AE4E84B6E96}" dt="2021-11-10T04:15:43.952" v="1241" actId="313"/>
        <pc:sldMkLst>
          <pc:docMk/>
          <pc:sldMk cId="2499065001" sldId="276"/>
        </pc:sldMkLst>
        <pc:spChg chg="mod">
          <ac:chgData name="Annis Felicien" userId="26f10f94b2991d9e" providerId="LiveId" clId="{71170427-88F7-4CEF-80F8-8AE4E84B6E96}" dt="2021-11-10T03:31:03.854" v="395" actId="2711"/>
          <ac:spMkLst>
            <pc:docMk/>
            <pc:sldMk cId="2499065001" sldId="276"/>
            <ac:spMk id="2" creationId="{966EC7B5-AB7C-4FC2-AF55-C38BAEC24228}"/>
          </ac:spMkLst>
        </pc:spChg>
        <pc:spChg chg="mod">
          <ac:chgData name="Annis Felicien" userId="26f10f94b2991d9e" providerId="LiveId" clId="{71170427-88F7-4CEF-80F8-8AE4E84B6E96}" dt="2021-11-10T03:31:23.630" v="409" actId="20577"/>
          <ac:spMkLst>
            <pc:docMk/>
            <pc:sldMk cId="2499065001" sldId="276"/>
            <ac:spMk id="3" creationId="{C0229F25-306F-465D-B8F4-056EEFE447E8}"/>
          </ac:spMkLst>
        </pc:spChg>
      </pc:sldChg>
      <pc:sldChg chg="addSp delSp modSp mod modTransition">
        <pc:chgData name="Annis Felicien" userId="26f10f94b2991d9e" providerId="LiveId" clId="{71170427-88F7-4CEF-80F8-8AE4E84B6E96}" dt="2021-11-10T04:05:56.743" v="816"/>
        <pc:sldMkLst>
          <pc:docMk/>
          <pc:sldMk cId="2383718013" sldId="277"/>
        </pc:sldMkLst>
        <pc:spChg chg="mod">
          <ac:chgData name="Annis Felicien" userId="26f10f94b2991d9e" providerId="LiveId" clId="{71170427-88F7-4CEF-80F8-8AE4E84B6E96}" dt="2021-11-10T03:46:05.623" v="432" actId="255"/>
          <ac:spMkLst>
            <pc:docMk/>
            <pc:sldMk cId="2383718013" sldId="277"/>
            <ac:spMk id="2" creationId="{00000000-0000-0000-0000-000000000000}"/>
          </ac:spMkLst>
        </pc:spChg>
        <pc:picChg chg="add del">
          <ac:chgData name="Annis Felicien" userId="26f10f94b2991d9e" providerId="LiveId" clId="{71170427-88F7-4CEF-80F8-8AE4E84B6E96}" dt="2021-11-10T03:45:36.155" v="429"/>
          <ac:picMkLst>
            <pc:docMk/>
            <pc:sldMk cId="2383718013" sldId="277"/>
            <ac:picMk id="3" creationId="{A531499E-A161-4B7C-886D-433A93076D55}"/>
          </ac:picMkLst>
        </pc:picChg>
      </pc:sldChg>
      <pc:sldChg chg="modSp new del mod">
        <pc:chgData name="Annis Felicien" userId="26f10f94b2991d9e" providerId="LiveId" clId="{71170427-88F7-4CEF-80F8-8AE4E84B6E96}" dt="2021-11-10T03:44:10.361" v="425" actId="2696"/>
        <pc:sldMkLst>
          <pc:docMk/>
          <pc:sldMk cId="3911050840" sldId="277"/>
        </pc:sldMkLst>
        <pc:spChg chg="mod">
          <ac:chgData name="Annis Felicien" userId="26f10f94b2991d9e" providerId="LiveId" clId="{71170427-88F7-4CEF-80F8-8AE4E84B6E96}" dt="2021-11-10T03:42:22.273" v="416" actId="2711"/>
          <ac:spMkLst>
            <pc:docMk/>
            <pc:sldMk cId="3911050840" sldId="277"/>
            <ac:spMk id="2" creationId="{99225BD5-9A6F-4BDC-8BA1-74F29FFE7B6C}"/>
          </ac:spMkLst>
        </pc:spChg>
      </pc:sldChg>
      <pc:sldChg chg="modSp new mod">
        <pc:chgData name="Annis Felicien" userId="26f10f94b2991d9e" providerId="LiveId" clId="{71170427-88F7-4CEF-80F8-8AE4E84B6E96}" dt="2021-11-10T04:03:07.960" v="812" actId="20577"/>
        <pc:sldMkLst>
          <pc:docMk/>
          <pc:sldMk cId="10824053" sldId="278"/>
        </pc:sldMkLst>
        <pc:spChg chg="mod">
          <ac:chgData name="Annis Felicien" userId="26f10f94b2991d9e" providerId="LiveId" clId="{71170427-88F7-4CEF-80F8-8AE4E84B6E96}" dt="2021-11-10T03:51:26.277" v="465" actId="20577"/>
          <ac:spMkLst>
            <pc:docMk/>
            <pc:sldMk cId="10824053" sldId="278"/>
            <ac:spMk id="2" creationId="{D1513781-D151-4B46-AF8F-DCC69F6FFBC5}"/>
          </ac:spMkLst>
        </pc:spChg>
        <pc:spChg chg="mod">
          <ac:chgData name="Annis Felicien" userId="26f10f94b2991d9e" providerId="LiveId" clId="{71170427-88F7-4CEF-80F8-8AE4E84B6E96}" dt="2021-11-10T04:03:07.960" v="812" actId="20577"/>
          <ac:spMkLst>
            <pc:docMk/>
            <pc:sldMk cId="10824053" sldId="278"/>
            <ac:spMk id="3" creationId="{5EB238D7-D087-4E84-ADE7-348DC0E91E0F}"/>
          </ac:spMkLst>
        </pc:spChg>
      </pc:sldChg>
      <pc:sldChg chg="modSp add del mod">
        <pc:chgData name="Annis Felicien" userId="26f10f94b2991d9e" providerId="LiveId" clId="{71170427-88F7-4CEF-80F8-8AE4E84B6E96}" dt="2021-11-10T03:44:34.519" v="426" actId="2696"/>
        <pc:sldMkLst>
          <pc:docMk/>
          <pc:sldMk cId="2383718013" sldId="278"/>
        </pc:sldMkLst>
        <pc:spChg chg="mod">
          <ac:chgData name="Annis Felicien" userId="26f10f94b2991d9e" providerId="LiveId" clId="{71170427-88F7-4CEF-80F8-8AE4E84B6E96}" dt="2021-11-10T03:44:01.071" v="424" actId="255"/>
          <ac:spMkLst>
            <pc:docMk/>
            <pc:sldMk cId="2383718013" sldId="278"/>
            <ac:spMk id="2" creationId="{00000000-0000-0000-0000-000000000000}"/>
          </ac:spMkLst>
        </pc:spChg>
      </pc:sldChg>
      <pc:sldChg chg="new del">
        <pc:chgData name="Annis Felicien" userId="26f10f94b2991d9e" providerId="LiveId" clId="{71170427-88F7-4CEF-80F8-8AE4E84B6E96}" dt="2021-11-10T04:04:26.570" v="815" actId="2696"/>
        <pc:sldMkLst>
          <pc:docMk/>
          <pc:sldMk cId="4275624863" sldId="279"/>
        </pc:sldMkLst>
      </pc:sldChg>
      <pc:sldChg chg="add">
        <pc:chgData name="Annis Felicien" userId="26f10f94b2991d9e" providerId="LiveId" clId="{71170427-88F7-4CEF-80F8-8AE4E84B6E96}" dt="2021-11-10T04:04:17.545" v="814"/>
        <pc:sldMkLst>
          <pc:docMk/>
          <pc:sldMk cId="1960562574" sldId="302"/>
        </pc:sldMkLst>
      </pc:sldChg>
      <pc:sldChg chg="addSp modSp new mod modTransition">
        <pc:chgData name="Annis Felicien" userId="26f10f94b2991d9e" providerId="LiveId" clId="{71170427-88F7-4CEF-80F8-8AE4E84B6E96}" dt="2021-11-10T04:08:46.973" v="824"/>
        <pc:sldMkLst>
          <pc:docMk/>
          <pc:sldMk cId="1961287577" sldId="303"/>
        </pc:sldMkLst>
        <pc:spChg chg="add mod">
          <ac:chgData name="Annis Felicien" userId="26f10f94b2991d9e" providerId="LiveId" clId="{71170427-88F7-4CEF-80F8-8AE4E84B6E96}" dt="2021-11-10T04:07:48.738" v="821" actId="962"/>
          <ac:spMkLst>
            <pc:docMk/>
            <pc:sldMk cId="1961287577" sldId="303"/>
            <ac:spMk id="4" creationId="{E9728CAE-7265-4C56-8F5C-970722E20B8F}"/>
          </ac:spMkLst>
        </pc:spChg>
        <pc:picChg chg="add mod">
          <ac:chgData name="Annis Felicien" userId="26f10f94b2991d9e" providerId="LiveId" clId="{71170427-88F7-4CEF-80F8-8AE4E84B6E96}" dt="2021-11-10T04:08:16.375" v="823" actId="1076"/>
          <ac:picMkLst>
            <pc:docMk/>
            <pc:sldMk cId="1961287577" sldId="303"/>
            <ac:picMk id="3" creationId="{45D8AF3C-8D52-41AD-8A93-7EFD603589C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E5C7B1-7B5D-404D-B0EB-9553765A134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A65B7388-55E1-4CBF-BC33-AECAE53E6734}">
      <dgm:prSet phldrT="[Text]" custT="1"/>
      <dgm:spPr/>
      <dgm:t>
        <a:bodyPr/>
        <a:lstStyle/>
        <a:p>
          <a:r>
            <a:rPr lang="en-US" sz="1800" b="1" dirty="0"/>
            <a:t>Ovulation</a:t>
          </a:r>
        </a:p>
        <a:p>
          <a:r>
            <a:rPr lang="en-US" sz="1800" dirty="0"/>
            <a:t>(egg is released)</a:t>
          </a:r>
        </a:p>
      </dgm:t>
    </dgm:pt>
    <dgm:pt modelId="{925082B0-787D-47C1-8E39-D6F5078FA5BA}" type="parTrans" cxnId="{E805CAB5-C34A-432A-B4D5-A07EAB9F5B53}">
      <dgm:prSet/>
      <dgm:spPr/>
      <dgm:t>
        <a:bodyPr/>
        <a:lstStyle/>
        <a:p>
          <a:endParaRPr lang="en-US"/>
        </a:p>
      </dgm:t>
    </dgm:pt>
    <dgm:pt modelId="{29D2A95A-1E8B-45D0-9426-5AE82800A753}" type="sibTrans" cxnId="{E805CAB5-C34A-432A-B4D5-A07EAB9F5B53}">
      <dgm:prSet/>
      <dgm:spPr/>
      <dgm:t>
        <a:bodyPr/>
        <a:lstStyle/>
        <a:p>
          <a:endParaRPr lang="en-US"/>
        </a:p>
      </dgm:t>
    </dgm:pt>
    <dgm:pt modelId="{CF558867-FD6E-409A-B9A3-B477E88805B5}">
      <dgm:prSet phldrT="[Text]" custT="1"/>
      <dgm:spPr/>
      <dgm:t>
        <a:bodyPr/>
        <a:lstStyle/>
        <a:p>
          <a:r>
            <a:rPr lang="en-US" sz="1800" b="1" dirty="0"/>
            <a:t>Fertilization</a:t>
          </a:r>
        </a:p>
        <a:p>
          <a:r>
            <a:rPr lang="en-US" sz="1400" dirty="0"/>
            <a:t>(egg and sperm unite)</a:t>
          </a:r>
        </a:p>
        <a:p>
          <a:r>
            <a:rPr lang="en-US" sz="1800" dirty="0"/>
            <a:t>Pregnant</a:t>
          </a:r>
        </a:p>
      </dgm:t>
    </dgm:pt>
    <dgm:pt modelId="{D287BAE5-ACC4-4B9A-AA4F-FCEF9F244784}" type="parTrans" cxnId="{48FF9E39-924A-4E52-BFD0-66920AC2D609}">
      <dgm:prSet/>
      <dgm:spPr/>
      <dgm:t>
        <a:bodyPr/>
        <a:lstStyle/>
        <a:p>
          <a:endParaRPr lang="en-US"/>
        </a:p>
      </dgm:t>
    </dgm:pt>
    <dgm:pt modelId="{42BD30C9-A56C-40C0-8DA9-FC7E2C69EC82}" type="sibTrans" cxnId="{48FF9E39-924A-4E52-BFD0-66920AC2D609}">
      <dgm:prSet/>
      <dgm:spPr/>
      <dgm:t>
        <a:bodyPr/>
        <a:lstStyle/>
        <a:p>
          <a:endParaRPr lang="en-US"/>
        </a:p>
      </dgm:t>
    </dgm:pt>
    <dgm:pt modelId="{88B08C8D-0ABE-4FEB-9446-ACF01867AD10}">
      <dgm:prSet phldrT="[Text]" custT="1"/>
      <dgm:spPr/>
      <dgm:t>
        <a:bodyPr/>
        <a:lstStyle/>
        <a:p>
          <a:r>
            <a:rPr lang="en-US" sz="1800" b="1" dirty="0"/>
            <a:t>Implantation</a:t>
          </a:r>
        </a:p>
        <a:p>
          <a:r>
            <a:rPr lang="en-US" sz="1400" b="0" dirty="0"/>
            <a:t>(embryo inhabits uterus)</a:t>
          </a:r>
        </a:p>
        <a:p>
          <a:r>
            <a:rPr lang="en-US" sz="1800" b="0" dirty="0"/>
            <a:t>Pregnant</a:t>
          </a:r>
        </a:p>
      </dgm:t>
    </dgm:pt>
    <dgm:pt modelId="{49F703F8-DDFF-4051-A529-307561026A91}" type="parTrans" cxnId="{89AB538B-D3D4-46B2-B90D-7423A0BFE7A5}">
      <dgm:prSet/>
      <dgm:spPr/>
      <dgm:t>
        <a:bodyPr/>
        <a:lstStyle/>
        <a:p>
          <a:endParaRPr lang="en-US"/>
        </a:p>
      </dgm:t>
    </dgm:pt>
    <dgm:pt modelId="{EF5F5E4F-647B-4D88-A8A6-1B6FF9C93BDD}" type="sibTrans" cxnId="{89AB538B-D3D4-46B2-B90D-7423A0BFE7A5}">
      <dgm:prSet/>
      <dgm:spPr/>
      <dgm:t>
        <a:bodyPr/>
        <a:lstStyle/>
        <a:p>
          <a:endParaRPr lang="en-US"/>
        </a:p>
      </dgm:t>
    </dgm:pt>
    <dgm:pt modelId="{7C8EB89C-32BC-42A2-8609-DC9EDFDC71CD}">
      <dgm:prSet phldrT="[Text]" custT="1"/>
      <dgm:spPr/>
      <dgm:t>
        <a:bodyPr/>
        <a:lstStyle/>
        <a:p>
          <a:r>
            <a:rPr lang="en-US" sz="1800" b="1" dirty="0"/>
            <a:t>No Implantation</a:t>
          </a:r>
        </a:p>
        <a:p>
          <a:r>
            <a:rPr lang="en-US" sz="1800" b="0" dirty="0"/>
            <a:t>End of Pregnancy</a:t>
          </a:r>
          <a:endParaRPr lang="en-US" sz="700" b="0" dirty="0"/>
        </a:p>
      </dgm:t>
    </dgm:pt>
    <dgm:pt modelId="{61BE3FE7-C373-44AD-9CDB-11FED15AAE74}" type="parTrans" cxnId="{EBC81D0B-068B-4A45-8547-2581B3744BD9}">
      <dgm:prSet/>
      <dgm:spPr/>
      <dgm:t>
        <a:bodyPr/>
        <a:lstStyle/>
        <a:p>
          <a:endParaRPr lang="en-US"/>
        </a:p>
      </dgm:t>
    </dgm:pt>
    <dgm:pt modelId="{B21BCD51-7B36-4229-9554-64FED23DB08A}" type="sibTrans" cxnId="{EBC81D0B-068B-4A45-8547-2581B3744BD9}">
      <dgm:prSet/>
      <dgm:spPr/>
      <dgm:t>
        <a:bodyPr/>
        <a:lstStyle/>
        <a:p>
          <a:endParaRPr lang="en-US"/>
        </a:p>
      </dgm:t>
    </dgm:pt>
    <dgm:pt modelId="{5805B0DF-EA11-4BDE-BFAD-AB73A0D4071F}">
      <dgm:prSet phldrT="[Text]" custT="1"/>
      <dgm:spPr/>
      <dgm:t>
        <a:bodyPr/>
        <a:lstStyle/>
        <a:p>
          <a:r>
            <a:rPr lang="en-US" sz="1800" b="1" dirty="0"/>
            <a:t>No Fertilization</a:t>
          </a:r>
        </a:p>
        <a:p>
          <a:r>
            <a:rPr lang="en-US" sz="1800" b="0" dirty="0"/>
            <a:t>Not Pregnant</a:t>
          </a:r>
        </a:p>
      </dgm:t>
    </dgm:pt>
    <dgm:pt modelId="{F5397938-1D17-45F7-B5C0-065B7E3A60B3}" type="parTrans" cxnId="{C3FEB025-6A57-4B96-8AC8-C7CFE8B5E116}">
      <dgm:prSet/>
      <dgm:spPr/>
      <dgm:t>
        <a:bodyPr/>
        <a:lstStyle/>
        <a:p>
          <a:endParaRPr lang="en-US"/>
        </a:p>
      </dgm:t>
    </dgm:pt>
    <dgm:pt modelId="{AD5CB06A-41E8-4E57-83E1-3F5092E88A58}" type="sibTrans" cxnId="{C3FEB025-6A57-4B96-8AC8-C7CFE8B5E116}">
      <dgm:prSet/>
      <dgm:spPr/>
      <dgm:t>
        <a:bodyPr/>
        <a:lstStyle/>
        <a:p>
          <a:endParaRPr lang="en-US"/>
        </a:p>
      </dgm:t>
    </dgm:pt>
    <dgm:pt modelId="{1A28B808-F244-4A16-8660-920DC75AFE5D}">
      <dgm:prSet phldrT="[Text]" custT="1"/>
      <dgm:spPr/>
      <dgm:t>
        <a:bodyPr/>
        <a:lstStyle/>
        <a:p>
          <a:endParaRPr lang="en-US" sz="600" b="1" dirty="0"/>
        </a:p>
        <a:p>
          <a:r>
            <a:rPr lang="en-US" sz="1800" b="1" dirty="0"/>
            <a:t>Menstruation</a:t>
          </a:r>
        </a:p>
        <a:p>
          <a:r>
            <a:rPr lang="en-US" sz="1800" b="0" dirty="0"/>
            <a:t>Not Pregnant</a:t>
          </a:r>
        </a:p>
        <a:p>
          <a:endParaRPr lang="en-US" sz="600" b="1" dirty="0"/>
        </a:p>
        <a:p>
          <a:endParaRPr lang="en-US" sz="600" b="1" dirty="0"/>
        </a:p>
      </dgm:t>
    </dgm:pt>
    <dgm:pt modelId="{D1A1BF85-0D6D-407E-AAB3-A2952187563C}" type="parTrans" cxnId="{9A5CAC92-AF7D-4348-81A4-CFBDE2DD0D2A}">
      <dgm:prSet/>
      <dgm:spPr/>
      <dgm:t>
        <a:bodyPr/>
        <a:lstStyle/>
        <a:p>
          <a:endParaRPr lang="en-US"/>
        </a:p>
      </dgm:t>
    </dgm:pt>
    <dgm:pt modelId="{E150A310-5C51-4B00-B2A1-B0C6115C82BF}" type="sibTrans" cxnId="{9A5CAC92-AF7D-4348-81A4-CFBDE2DD0D2A}">
      <dgm:prSet/>
      <dgm:spPr/>
      <dgm:t>
        <a:bodyPr/>
        <a:lstStyle/>
        <a:p>
          <a:endParaRPr lang="en-US"/>
        </a:p>
      </dgm:t>
    </dgm:pt>
    <dgm:pt modelId="{B302925A-AC3E-4FBA-86C2-CCA18B8FD90E}" type="pres">
      <dgm:prSet presAssocID="{49E5C7B1-7B5D-404D-B0EB-9553765A1342}" presName="hierChild1" presStyleCnt="0">
        <dgm:presLayoutVars>
          <dgm:chPref val="1"/>
          <dgm:dir/>
          <dgm:animOne val="branch"/>
          <dgm:animLvl val="lvl"/>
          <dgm:resizeHandles/>
        </dgm:presLayoutVars>
      </dgm:prSet>
      <dgm:spPr/>
    </dgm:pt>
    <dgm:pt modelId="{5CA39312-E585-4E78-971D-0544ADA0720B}" type="pres">
      <dgm:prSet presAssocID="{A65B7388-55E1-4CBF-BC33-AECAE53E6734}" presName="hierRoot1" presStyleCnt="0"/>
      <dgm:spPr/>
    </dgm:pt>
    <dgm:pt modelId="{FF752971-E49A-4102-83A0-62513F94748B}" type="pres">
      <dgm:prSet presAssocID="{A65B7388-55E1-4CBF-BC33-AECAE53E6734}" presName="composite" presStyleCnt="0"/>
      <dgm:spPr/>
    </dgm:pt>
    <dgm:pt modelId="{6B43BEE0-B344-453B-B06C-F304A4C84D4A}" type="pres">
      <dgm:prSet presAssocID="{A65B7388-55E1-4CBF-BC33-AECAE53E6734}" presName="background" presStyleLbl="node0" presStyleIdx="0" presStyleCnt="1"/>
      <dgm:spPr/>
    </dgm:pt>
    <dgm:pt modelId="{8A7C0D2B-0F9F-4D55-9309-32BD2CD11935}" type="pres">
      <dgm:prSet presAssocID="{A65B7388-55E1-4CBF-BC33-AECAE53E6734}" presName="text" presStyleLbl="fgAcc0" presStyleIdx="0" presStyleCnt="1" custScaleX="178641" custLinFactNeighborX="-1769" custLinFactNeighborY="-4178">
        <dgm:presLayoutVars>
          <dgm:chPref val="3"/>
        </dgm:presLayoutVars>
      </dgm:prSet>
      <dgm:spPr/>
    </dgm:pt>
    <dgm:pt modelId="{8B345D64-E11D-4684-8DED-BC503E88F62C}" type="pres">
      <dgm:prSet presAssocID="{A65B7388-55E1-4CBF-BC33-AECAE53E6734}" presName="hierChild2" presStyleCnt="0"/>
      <dgm:spPr/>
    </dgm:pt>
    <dgm:pt modelId="{FF22BF74-AE1B-4922-8281-65647A15A29C}" type="pres">
      <dgm:prSet presAssocID="{D287BAE5-ACC4-4B9A-AA4F-FCEF9F244784}" presName="Name10" presStyleLbl="parChTrans1D2" presStyleIdx="0" presStyleCnt="2"/>
      <dgm:spPr/>
    </dgm:pt>
    <dgm:pt modelId="{875E4D79-325C-471B-AC78-21CDECAA999C}" type="pres">
      <dgm:prSet presAssocID="{CF558867-FD6E-409A-B9A3-B477E88805B5}" presName="hierRoot2" presStyleCnt="0"/>
      <dgm:spPr/>
    </dgm:pt>
    <dgm:pt modelId="{5A7BB0C2-5705-4E2D-B34F-7C122B5CA91A}" type="pres">
      <dgm:prSet presAssocID="{CF558867-FD6E-409A-B9A3-B477E88805B5}" presName="composite2" presStyleCnt="0"/>
      <dgm:spPr/>
    </dgm:pt>
    <dgm:pt modelId="{5B82DB0A-A25B-4C18-90A9-28D2C74B191A}" type="pres">
      <dgm:prSet presAssocID="{CF558867-FD6E-409A-B9A3-B477E88805B5}" presName="background2" presStyleLbl="node2" presStyleIdx="0" presStyleCnt="2"/>
      <dgm:spPr/>
    </dgm:pt>
    <dgm:pt modelId="{5BCC0407-F4C6-49D9-96D2-5A240AE27E77}" type="pres">
      <dgm:prSet presAssocID="{CF558867-FD6E-409A-B9A3-B477E88805B5}" presName="text2" presStyleLbl="fgAcc2" presStyleIdx="0" presStyleCnt="2" custScaleX="186283" custScaleY="156047">
        <dgm:presLayoutVars>
          <dgm:chPref val="3"/>
        </dgm:presLayoutVars>
      </dgm:prSet>
      <dgm:spPr/>
    </dgm:pt>
    <dgm:pt modelId="{CEA7DEB9-B6DE-40BB-A107-BE66F6C4F2E4}" type="pres">
      <dgm:prSet presAssocID="{CF558867-FD6E-409A-B9A3-B477E88805B5}" presName="hierChild3" presStyleCnt="0"/>
      <dgm:spPr/>
    </dgm:pt>
    <dgm:pt modelId="{D4758ECC-944B-4F1B-BB71-B1B60EF49025}" type="pres">
      <dgm:prSet presAssocID="{49F703F8-DDFF-4051-A529-307561026A91}" presName="Name17" presStyleLbl="parChTrans1D3" presStyleIdx="0" presStyleCnt="3"/>
      <dgm:spPr/>
    </dgm:pt>
    <dgm:pt modelId="{647A9A24-8561-448B-9CD7-9306199E22D9}" type="pres">
      <dgm:prSet presAssocID="{88B08C8D-0ABE-4FEB-9446-ACF01867AD10}" presName="hierRoot3" presStyleCnt="0"/>
      <dgm:spPr/>
    </dgm:pt>
    <dgm:pt modelId="{90CF2AED-0A1B-45D2-9C4D-D4A414F2C774}" type="pres">
      <dgm:prSet presAssocID="{88B08C8D-0ABE-4FEB-9446-ACF01867AD10}" presName="composite3" presStyleCnt="0"/>
      <dgm:spPr/>
    </dgm:pt>
    <dgm:pt modelId="{3C612E6C-BF74-4BC9-97CC-5A7D7301D5A3}" type="pres">
      <dgm:prSet presAssocID="{88B08C8D-0ABE-4FEB-9446-ACF01867AD10}" presName="background3" presStyleLbl="node3" presStyleIdx="0" presStyleCnt="3"/>
      <dgm:spPr/>
    </dgm:pt>
    <dgm:pt modelId="{D94610A7-BD2E-4246-A3F2-0968585908A2}" type="pres">
      <dgm:prSet presAssocID="{88B08C8D-0ABE-4FEB-9446-ACF01867AD10}" presName="text3" presStyleLbl="fgAcc3" presStyleIdx="0" presStyleCnt="3" custScaleX="187210" custScaleY="176405">
        <dgm:presLayoutVars>
          <dgm:chPref val="3"/>
        </dgm:presLayoutVars>
      </dgm:prSet>
      <dgm:spPr/>
    </dgm:pt>
    <dgm:pt modelId="{7AB3FC4B-67B2-4358-A479-CB8C55342BA9}" type="pres">
      <dgm:prSet presAssocID="{88B08C8D-0ABE-4FEB-9446-ACF01867AD10}" presName="hierChild4" presStyleCnt="0"/>
      <dgm:spPr/>
    </dgm:pt>
    <dgm:pt modelId="{18EB5E0F-CB1B-43F4-80B7-0DB049D11716}" type="pres">
      <dgm:prSet presAssocID="{61BE3FE7-C373-44AD-9CDB-11FED15AAE74}" presName="Name17" presStyleLbl="parChTrans1D3" presStyleIdx="1" presStyleCnt="3"/>
      <dgm:spPr/>
    </dgm:pt>
    <dgm:pt modelId="{546E9583-5774-44B4-AC66-415D2E9D9F48}" type="pres">
      <dgm:prSet presAssocID="{7C8EB89C-32BC-42A2-8609-DC9EDFDC71CD}" presName="hierRoot3" presStyleCnt="0"/>
      <dgm:spPr/>
    </dgm:pt>
    <dgm:pt modelId="{2A43A19D-688A-4421-8BEB-414945EAB5DD}" type="pres">
      <dgm:prSet presAssocID="{7C8EB89C-32BC-42A2-8609-DC9EDFDC71CD}" presName="composite3" presStyleCnt="0"/>
      <dgm:spPr/>
    </dgm:pt>
    <dgm:pt modelId="{561BC0F8-9052-4EC3-A047-F93F948EAA09}" type="pres">
      <dgm:prSet presAssocID="{7C8EB89C-32BC-42A2-8609-DC9EDFDC71CD}" presName="background3" presStyleLbl="node3" presStyleIdx="1" presStyleCnt="3"/>
      <dgm:spPr/>
    </dgm:pt>
    <dgm:pt modelId="{519DF4DE-74F5-4793-8908-96187E2B2C68}" type="pres">
      <dgm:prSet presAssocID="{7C8EB89C-32BC-42A2-8609-DC9EDFDC71CD}" presName="text3" presStyleLbl="fgAcc3" presStyleIdx="1" presStyleCnt="3" custScaleX="147449" custScaleY="167977">
        <dgm:presLayoutVars>
          <dgm:chPref val="3"/>
        </dgm:presLayoutVars>
      </dgm:prSet>
      <dgm:spPr/>
    </dgm:pt>
    <dgm:pt modelId="{2A951944-9B7A-498D-8A6D-4821A7D7B34D}" type="pres">
      <dgm:prSet presAssocID="{7C8EB89C-32BC-42A2-8609-DC9EDFDC71CD}" presName="hierChild4" presStyleCnt="0"/>
      <dgm:spPr/>
    </dgm:pt>
    <dgm:pt modelId="{292A6AF6-6338-43BD-BF68-4395FEE3ACE0}" type="pres">
      <dgm:prSet presAssocID="{F5397938-1D17-45F7-B5C0-065B7E3A60B3}" presName="Name10" presStyleLbl="parChTrans1D2" presStyleIdx="1" presStyleCnt="2"/>
      <dgm:spPr/>
    </dgm:pt>
    <dgm:pt modelId="{96813047-DD49-47B4-A206-13A0D0645908}" type="pres">
      <dgm:prSet presAssocID="{5805B0DF-EA11-4BDE-BFAD-AB73A0D4071F}" presName="hierRoot2" presStyleCnt="0"/>
      <dgm:spPr/>
    </dgm:pt>
    <dgm:pt modelId="{A11CDD39-4CE3-402F-AFDF-B387598B2229}" type="pres">
      <dgm:prSet presAssocID="{5805B0DF-EA11-4BDE-BFAD-AB73A0D4071F}" presName="composite2" presStyleCnt="0"/>
      <dgm:spPr/>
    </dgm:pt>
    <dgm:pt modelId="{4CCCD727-36CD-4776-8B24-8FDF6BC87E6C}" type="pres">
      <dgm:prSet presAssocID="{5805B0DF-EA11-4BDE-BFAD-AB73A0D4071F}" presName="background2" presStyleLbl="node2" presStyleIdx="1" presStyleCnt="2"/>
      <dgm:spPr/>
    </dgm:pt>
    <dgm:pt modelId="{94334503-861B-4F87-84C5-A5F09CE511D0}" type="pres">
      <dgm:prSet presAssocID="{5805B0DF-EA11-4BDE-BFAD-AB73A0D4071F}" presName="text2" presStyleLbl="fgAcc2" presStyleIdx="1" presStyleCnt="2" custScaleX="156483">
        <dgm:presLayoutVars>
          <dgm:chPref val="3"/>
        </dgm:presLayoutVars>
      </dgm:prSet>
      <dgm:spPr/>
    </dgm:pt>
    <dgm:pt modelId="{CEB5E521-8AB6-48B8-8DFA-65EF05604586}" type="pres">
      <dgm:prSet presAssocID="{5805B0DF-EA11-4BDE-BFAD-AB73A0D4071F}" presName="hierChild3" presStyleCnt="0"/>
      <dgm:spPr/>
    </dgm:pt>
    <dgm:pt modelId="{AAA27E32-B627-4AEA-84B6-EC96FF0852BB}" type="pres">
      <dgm:prSet presAssocID="{D1A1BF85-0D6D-407E-AAB3-A2952187563C}" presName="Name17" presStyleLbl="parChTrans1D3" presStyleIdx="2" presStyleCnt="3"/>
      <dgm:spPr/>
    </dgm:pt>
    <dgm:pt modelId="{80A032E8-7A12-4FDB-99AA-91D875C66720}" type="pres">
      <dgm:prSet presAssocID="{1A28B808-F244-4A16-8660-920DC75AFE5D}" presName="hierRoot3" presStyleCnt="0"/>
      <dgm:spPr/>
    </dgm:pt>
    <dgm:pt modelId="{3C9C5C5C-5CE3-4581-BF80-F18F88B0FB72}" type="pres">
      <dgm:prSet presAssocID="{1A28B808-F244-4A16-8660-920DC75AFE5D}" presName="composite3" presStyleCnt="0"/>
      <dgm:spPr/>
    </dgm:pt>
    <dgm:pt modelId="{7F745E27-F3CB-475F-84F4-BF10DB052E15}" type="pres">
      <dgm:prSet presAssocID="{1A28B808-F244-4A16-8660-920DC75AFE5D}" presName="background3" presStyleLbl="node3" presStyleIdx="2" presStyleCnt="3"/>
      <dgm:spPr/>
    </dgm:pt>
    <dgm:pt modelId="{003716A6-F345-4EB9-8D8A-0FE04447CE73}" type="pres">
      <dgm:prSet presAssocID="{1A28B808-F244-4A16-8660-920DC75AFE5D}" presName="text3" presStyleLbl="fgAcc3" presStyleIdx="2" presStyleCnt="3" custScaleX="147850" custScaleY="193627" custLinFactNeighborX="947" custLinFactNeighborY="-775">
        <dgm:presLayoutVars>
          <dgm:chPref val="3"/>
        </dgm:presLayoutVars>
      </dgm:prSet>
      <dgm:spPr/>
    </dgm:pt>
    <dgm:pt modelId="{45589D78-2DD1-4DB3-9826-14F3461D1243}" type="pres">
      <dgm:prSet presAssocID="{1A28B808-F244-4A16-8660-920DC75AFE5D}" presName="hierChild4" presStyleCnt="0"/>
      <dgm:spPr/>
    </dgm:pt>
  </dgm:ptLst>
  <dgm:cxnLst>
    <dgm:cxn modelId="{EBC81D0B-068B-4A45-8547-2581B3744BD9}" srcId="{CF558867-FD6E-409A-B9A3-B477E88805B5}" destId="{7C8EB89C-32BC-42A2-8609-DC9EDFDC71CD}" srcOrd="1" destOrd="0" parTransId="{61BE3FE7-C373-44AD-9CDB-11FED15AAE74}" sibTransId="{B21BCD51-7B36-4229-9554-64FED23DB08A}"/>
    <dgm:cxn modelId="{C3FEB025-6A57-4B96-8AC8-C7CFE8B5E116}" srcId="{A65B7388-55E1-4CBF-BC33-AECAE53E6734}" destId="{5805B0DF-EA11-4BDE-BFAD-AB73A0D4071F}" srcOrd="1" destOrd="0" parTransId="{F5397938-1D17-45F7-B5C0-065B7E3A60B3}" sibTransId="{AD5CB06A-41E8-4E57-83E1-3F5092E88A58}"/>
    <dgm:cxn modelId="{48FF9E39-924A-4E52-BFD0-66920AC2D609}" srcId="{A65B7388-55E1-4CBF-BC33-AECAE53E6734}" destId="{CF558867-FD6E-409A-B9A3-B477E88805B5}" srcOrd="0" destOrd="0" parTransId="{D287BAE5-ACC4-4B9A-AA4F-FCEF9F244784}" sibTransId="{42BD30C9-A56C-40C0-8DA9-FC7E2C69EC82}"/>
    <dgm:cxn modelId="{04B38B3A-8E0C-45B5-AEE8-DC96D320B88C}" type="presOf" srcId="{49F703F8-DDFF-4051-A529-307561026A91}" destId="{D4758ECC-944B-4F1B-BB71-B1B60EF49025}" srcOrd="0" destOrd="0" presId="urn:microsoft.com/office/officeart/2005/8/layout/hierarchy1"/>
    <dgm:cxn modelId="{AB213165-B86A-4724-9BDF-249E2631D003}" type="presOf" srcId="{49E5C7B1-7B5D-404D-B0EB-9553765A1342}" destId="{B302925A-AC3E-4FBA-86C2-CCA18B8FD90E}" srcOrd="0" destOrd="0" presId="urn:microsoft.com/office/officeart/2005/8/layout/hierarchy1"/>
    <dgm:cxn modelId="{C149E766-69AC-4DD6-9B61-03702D321315}" type="presOf" srcId="{CF558867-FD6E-409A-B9A3-B477E88805B5}" destId="{5BCC0407-F4C6-49D9-96D2-5A240AE27E77}" srcOrd="0" destOrd="0" presId="urn:microsoft.com/office/officeart/2005/8/layout/hierarchy1"/>
    <dgm:cxn modelId="{3AABA568-7834-4B1F-8304-FEEBCB60FBDD}" type="presOf" srcId="{D287BAE5-ACC4-4B9A-AA4F-FCEF9F244784}" destId="{FF22BF74-AE1B-4922-8281-65647A15A29C}" srcOrd="0" destOrd="0" presId="urn:microsoft.com/office/officeart/2005/8/layout/hierarchy1"/>
    <dgm:cxn modelId="{147F0A69-ECF8-4CE4-A524-DECF0A715478}" type="presOf" srcId="{5805B0DF-EA11-4BDE-BFAD-AB73A0D4071F}" destId="{94334503-861B-4F87-84C5-A5F09CE511D0}" srcOrd="0" destOrd="0" presId="urn:microsoft.com/office/officeart/2005/8/layout/hierarchy1"/>
    <dgm:cxn modelId="{B6A49E70-73D5-41C9-B6C5-43CC9771A4E6}" type="presOf" srcId="{F5397938-1D17-45F7-B5C0-065B7E3A60B3}" destId="{292A6AF6-6338-43BD-BF68-4395FEE3ACE0}" srcOrd="0" destOrd="0" presId="urn:microsoft.com/office/officeart/2005/8/layout/hierarchy1"/>
    <dgm:cxn modelId="{5820BE56-01DC-4C4C-BDB3-1B788C194F23}" type="presOf" srcId="{1A28B808-F244-4A16-8660-920DC75AFE5D}" destId="{003716A6-F345-4EB9-8D8A-0FE04447CE73}" srcOrd="0" destOrd="0" presId="urn:microsoft.com/office/officeart/2005/8/layout/hierarchy1"/>
    <dgm:cxn modelId="{7D6B9F58-9B8E-47D5-B3FA-A1542E20CFB3}" type="presOf" srcId="{A65B7388-55E1-4CBF-BC33-AECAE53E6734}" destId="{8A7C0D2B-0F9F-4D55-9309-32BD2CD11935}" srcOrd="0" destOrd="0" presId="urn:microsoft.com/office/officeart/2005/8/layout/hierarchy1"/>
    <dgm:cxn modelId="{0D4F697E-8DEF-4267-92A8-52D0BBC4E535}" type="presOf" srcId="{7C8EB89C-32BC-42A2-8609-DC9EDFDC71CD}" destId="{519DF4DE-74F5-4793-8908-96187E2B2C68}" srcOrd="0" destOrd="0" presId="urn:microsoft.com/office/officeart/2005/8/layout/hierarchy1"/>
    <dgm:cxn modelId="{89AB538B-D3D4-46B2-B90D-7423A0BFE7A5}" srcId="{CF558867-FD6E-409A-B9A3-B477E88805B5}" destId="{88B08C8D-0ABE-4FEB-9446-ACF01867AD10}" srcOrd="0" destOrd="0" parTransId="{49F703F8-DDFF-4051-A529-307561026A91}" sibTransId="{EF5F5E4F-647B-4D88-A8A6-1B6FF9C93BDD}"/>
    <dgm:cxn modelId="{28C1238F-EB22-4D21-B5DF-6A2207FD7D3D}" type="presOf" srcId="{D1A1BF85-0D6D-407E-AAB3-A2952187563C}" destId="{AAA27E32-B627-4AEA-84B6-EC96FF0852BB}" srcOrd="0" destOrd="0" presId="urn:microsoft.com/office/officeart/2005/8/layout/hierarchy1"/>
    <dgm:cxn modelId="{9A5CAC92-AF7D-4348-81A4-CFBDE2DD0D2A}" srcId="{5805B0DF-EA11-4BDE-BFAD-AB73A0D4071F}" destId="{1A28B808-F244-4A16-8660-920DC75AFE5D}" srcOrd="0" destOrd="0" parTransId="{D1A1BF85-0D6D-407E-AAB3-A2952187563C}" sibTransId="{E150A310-5C51-4B00-B2A1-B0C6115C82BF}"/>
    <dgm:cxn modelId="{BDDF2EA3-374E-4C64-B8AC-0A15077844FA}" type="presOf" srcId="{61BE3FE7-C373-44AD-9CDB-11FED15AAE74}" destId="{18EB5E0F-CB1B-43F4-80B7-0DB049D11716}" srcOrd="0" destOrd="0" presId="urn:microsoft.com/office/officeart/2005/8/layout/hierarchy1"/>
    <dgm:cxn modelId="{E805CAB5-C34A-432A-B4D5-A07EAB9F5B53}" srcId="{49E5C7B1-7B5D-404D-B0EB-9553765A1342}" destId="{A65B7388-55E1-4CBF-BC33-AECAE53E6734}" srcOrd="0" destOrd="0" parTransId="{925082B0-787D-47C1-8E39-D6F5078FA5BA}" sibTransId="{29D2A95A-1E8B-45D0-9426-5AE82800A753}"/>
    <dgm:cxn modelId="{725E3CD9-0610-4501-8688-8A0CE0030CF7}" type="presOf" srcId="{88B08C8D-0ABE-4FEB-9446-ACF01867AD10}" destId="{D94610A7-BD2E-4246-A3F2-0968585908A2}" srcOrd="0" destOrd="0" presId="urn:microsoft.com/office/officeart/2005/8/layout/hierarchy1"/>
    <dgm:cxn modelId="{4A1CD4E7-81E0-4323-82C3-82338E1E8EE7}" type="presParOf" srcId="{B302925A-AC3E-4FBA-86C2-CCA18B8FD90E}" destId="{5CA39312-E585-4E78-971D-0544ADA0720B}" srcOrd="0" destOrd="0" presId="urn:microsoft.com/office/officeart/2005/8/layout/hierarchy1"/>
    <dgm:cxn modelId="{528E1B7C-80B5-495F-B56F-D4062D2116CD}" type="presParOf" srcId="{5CA39312-E585-4E78-971D-0544ADA0720B}" destId="{FF752971-E49A-4102-83A0-62513F94748B}" srcOrd="0" destOrd="0" presId="urn:microsoft.com/office/officeart/2005/8/layout/hierarchy1"/>
    <dgm:cxn modelId="{90930AA6-E69A-47A4-8902-72A0EAD98A47}" type="presParOf" srcId="{FF752971-E49A-4102-83A0-62513F94748B}" destId="{6B43BEE0-B344-453B-B06C-F304A4C84D4A}" srcOrd="0" destOrd="0" presId="urn:microsoft.com/office/officeart/2005/8/layout/hierarchy1"/>
    <dgm:cxn modelId="{0B64D58B-65DF-4D75-8368-5AB67421BC89}" type="presParOf" srcId="{FF752971-E49A-4102-83A0-62513F94748B}" destId="{8A7C0D2B-0F9F-4D55-9309-32BD2CD11935}" srcOrd="1" destOrd="0" presId="urn:microsoft.com/office/officeart/2005/8/layout/hierarchy1"/>
    <dgm:cxn modelId="{096AF207-4779-4D64-B885-95DB9E5C011E}" type="presParOf" srcId="{5CA39312-E585-4E78-971D-0544ADA0720B}" destId="{8B345D64-E11D-4684-8DED-BC503E88F62C}" srcOrd="1" destOrd="0" presId="urn:microsoft.com/office/officeart/2005/8/layout/hierarchy1"/>
    <dgm:cxn modelId="{F4CA82BE-86AF-4EBF-B199-BA8D2EA3ECAF}" type="presParOf" srcId="{8B345D64-E11D-4684-8DED-BC503E88F62C}" destId="{FF22BF74-AE1B-4922-8281-65647A15A29C}" srcOrd="0" destOrd="0" presId="urn:microsoft.com/office/officeart/2005/8/layout/hierarchy1"/>
    <dgm:cxn modelId="{FDCDFFBD-4829-4FA0-8AE5-07DF7682680A}" type="presParOf" srcId="{8B345D64-E11D-4684-8DED-BC503E88F62C}" destId="{875E4D79-325C-471B-AC78-21CDECAA999C}" srcOrd="1" destOrd="0" presId="urn:microsoft.com/office/officeart/2005/8/layout/hierarchy1"/>
    <dgm:cxn modelId="{2437FB51-391C-4FBD-AE0D-A5B909BFA2A6}" type="presParOf" srcId="{875E4D79-325C-471B-AC78-21CDECAA999C}" destId="{5A7BB0C2-5705-4E2D-B34F-7C122B5CA91A}" srcOrd="0" destOrd="0" presId="urn:microsoft.com/office/officeart/2005/8/layout/hierarchy1"/>
    <dgm:cxn modelId="{5C1513C5-0DC8-40F6-9110-18F5C5DA8B2A}" type="presParOf" srcId="{5A7BB0C2-5705-4E2D-B34F-7C122B5CA91A}" destId="{5B82DB0A-A25B-4C18-90A9-28D2C74B191A}" srcOrd="0" destOrd="0" presId="urn:microsoft.com/office/officeart/2005/8/layout/hierarchy1"/>
    <dgm:cxn modelId="{11C6E709-C041-438B-91EC-8B6F4DA2531E}" type="presParOf" srcId="{5A7BB0C2-5705-4E2D-B34F-7C122B5CA91A}" destId="{5BCC0407-F4C6-49D9-96D2-5A240AE27E77}" srcOrd="1" destOrd="0" presId="urn:microsoft.com/office/officeart/2005/8/layout/hierarchy1"/>
    <dgm:cxn modelId="{7C5408DD-6177-4E9A-BB0E-1FE1A7534E7D}" type="presParOf" srcId="{875E4D79-325C-471B-AC78-21CDECAA999C}" destId="{CEA7DEB9-B6DE-40BB-A107-BE66F6C4F2E4}" srcOrd="1" destOrd="0" presId="urn:microsoft.com/office/officeart/2005/8/layout/hierarchy1"/>
    <dgm:cxn modelId="{C33BAF30-2234-4CBA-ABB5-0B3B86925464}" type="presParOf" srcId="{CEA7DEB9-B6DE-40BB-A107-BE66F6C4F2E4}" destId="{D4758ECC-944B-4F1B-BB71-B1B60EF49025}" srcOrd="0" destOrd="0" presId="urn:microsoft.com/office/officeart/2005/8/layout/hierarchy1"/>
    <dgm:cxn modelId="{67002463-3718-49CA-803D-DB196B950DE6}" type="presParOf" srcId="{CEA7DEB9-B6DE-40BB-A107-BE66F6C4F2E4}" destId="{647A9A24-8561-448B-9CD7-9306199E22D9}" srcOrd="1" destOrd="0" presId="urn:microsoft.com/office/officeart/2005/8/layout/hierarchy1"/>
    <dgm:cxn modelId="{910B5B88-6613-4E1D-8BC2-26B8EB91A18A}" type="presParOf" srcId="{647A9A24-8561-448B-9CD7-9306199E22D9}" destId="{90CF2AED-0A1B-45D2-9C4D-D4A414F2C774}" srcOrd="0" destOrd="0" presId="urn:microsoft.com/office/officeart/2005/8/layout/hierarchy1"/>
    <dgm:cxn modelId="{ACE07D9C-333F-4BC2-96A2-0563568FF4DD}" type="presParOf" srcId="{90CF2AED-0A1B-45D2-9C4D-D4A414F2C774}" destId="{3C612E6C-BF74-4BC9-97CC-5A7D7301D5A3}" srcOrd="0" destOrd="0" presId="urn:microsoft.com/office/officeart/2005/8/layout/hierarchy1"/>
    <dgm:cxn modelId="{20086D42-8DC5-49F6-8038-217CAF60CC12}" type="presParOf" srcId="{90CF2AED-0A1B-45D2-9C4D-D4A414F2C774}" destId="{D94610A7-BD2E-4246-A3F2-0968585908A2}" srcOrd="1" destOrd="0" presId="urn:microsoft.com/office/officeart/2005/8/layout/hierarchy1"/>
    <dgm:cxn modelId="{34458ED8-7DBA-4007-953F-240658F60F41}" type="presParOf" srcId="{647A9A24-8561-448B-9CD7-9306199E22D9}" destId="{7AB3FC4B-67B2-4358-A479-CB8C55342BA9}" srcOrd="1" destOrd="0" presId="urn:microsoft.com/office/officeart/2005/8/layout/hierarchy1"/>
    <dgm:cxn modelId="{204E8031-F06E-4485-8A02-319226A96CAA}" type="presParOf" srcId="{CEA7DEB9-B6DE-40BB-A107-BE66F6C4F2E4}" destId="{18EB5E0F-CB1B-43F4-80B7-0DB049D11716}" srcOrd="2" destOrd="0" presId="urn:microsoft.com/office/officeart/2005/8/layout/hierarchy1"/>
    <dgm:cxn modelId="{88851DBA-47FD-45CF-9762-546E453323CC}" type="presParOf" srcId="{CEA7DEB9-B6DE-40BB-A107-BE66F6C4F2E4}" destId="{546E9583-5774-44B4-AC66-415D2E9D9F48}" srcOrd="3" destOrd="0" presId="urn:microsoft.com/office/officeart/2005/8/layout/hierarchy1"/>
    <dgm:cxn modelId="{5B619BF3-4B2C-452A-A9C5-17C5C1E2BB35}" type="presParOf" srcId="{546E9583-5774-44B4-AC66-415D2E9D9F48}" destId="{2A43A19D-688A-4421-8BEB-414945EAB5DD}" srcOrd="0" destOrd="0" presId="urn:microsoft.com/office/officeart/2005/8/layout/hierarchy1"/>
    <dgm:cxn modelId="{3E50DE6B-7C71-49D9-90E3-6813D39463A1}" type="presParOf" srcId="{2A43A19D-688A-4421-8BEB-414945EAB5DD}" destId="{561BC0F8-9052-4EC3-A047-F93F948EAA09}" srcOrd="0" destOrd="0" presId="urn:microsoft.com/office/officeart/2005/8/layout/hierarchy1"/>
    <dgm:cxn modelId="{96687492-EE48-4C7C-AC97-A9FE52FD36CA}" type="presParOf" srcId="{2A43A19D-688A-4421-8BEB-414945EAB5DD}" destId="{519DF4DE-74F5-4793-8908-96187E2B2C68}" srcOrd="1" destOrd="0" presId="urn:microsoft.com/office/officeart/2005/8/layout/hierarchy1"/>
    <dgm:cxn modelId="{449727A8-4B66-4983-ACD2-E249C000B247}" type="presParOf" srcId="{546E9583-5774-44B4-AC66-415D2E9D9F48}" destId="{2A951944-9B7A-498D-8A6D-4821A7D7B34D}" srcOrd="1" destOrd="0" presId="urn:microsoft.com/office/officeart/2005/8/layout/hierarchy1"/>
    <dgm:cxn modelId="{703B36BC-721F-430E-8603-6B17D1B18C57}" type="presParOf" srcId="{8B345D64-E11D-4684-8DED-BC503E88F62C}" destId="{292A6AF6-6338-43BD-BF68-4395FEE3ACE0}" srcOrd="2" destOrd="0" presId="urn:microsoft.com/office/officeart/2005/8/layout/hierarchy1"/>
    <dgm:cxn modelId="{19E67F54-FB42-450C-87DA-8D4AE6D5BD8F}" type="presParOf" srcId="{8B345D64-E11D-4684-8DED-BC503E88F62C}" destId="{96813047-DD49-47B4-A206-13A0D0645908}" srcOrd="3" destOrd="0" presId="urn:microsoft.com/office/officeart/2005/8/layout/hierarchy1"/>
    <dgm:cxn modelId="{6E7791BA-F22A-4528-B84C-E02EB6700BFE}" type="presParOf" srcId="{96813047-DD49-47B4-A206-13A0D0645908}" destId="{A11CDD39-4CE3-402F-AFDF-B387598B2229}" srcOrd="0" destOrd="0" presId="urn:microsoft.com/office/officeart/2005/8/layout/hierarchy1"/>
    <dgm:cxn modelId="{12268070-9E00-4863-A2B1-30EC3F513C5B}" type="presParOf" srcId="{A11CDD39-4CE3-402F-AFDF-B387598B2229}" destId="{4CCCD727-36CD-4776-8B24-8FDF6BC87E6C}" srcOrd="0" destOrd="0" presId="urn:microsoft.com/office/officeart/2005/8/layout/hierarchy1"/>
    <dgm:cxn modelId="{E1CDFB21-3004-4715-8923-3CB2F209D780}" type="presParOf" srcId="{A11CDD39-4CE3-402F-AFDF-B387598B2229}" destId="{94334503-861B-4F87-84C5-A5F09CE511D0}" srcOrd="1" destOrd="0" presId="urn:microsoft.com/office/officeart/2005/8/layout/hierarchy1"/>
    <dgm:cxn modelId="{8B9EB02D-3905-44A0-9216-2EEDD29CE671}" type="presParOf" srcId="{96813047-DD49-47B4-A206-13A0D0645908}" destId="{CEB5E521-8AB6-48B8-8DFA-65EF05604586}" srcOrd="1" destOrd="0" presId="urn:microsoft.com/office/officeart/2005/8/layout/hierarchy1"/>
    <dgm:cxn modelId="{AF9BED3D-B12D-4B2D-AC41-C3C41704D7BE}" type="presParOf" srcId="{CEB5E521-8AB6-48B8-8DFA-65EF05604586}" destId="{AAA27E32-B627-4AEA-84B6-EC96FF0852BB}" srcOrd="0" destOrd="0" presId="urn:microsoft.com/office/officeart/2005/8/layout/hierarchy1"/>
    <dgm:cxn modelId="{FF80C58D-32B5-4BA6-A504-9AA5C615452E}" type="presParOf" srcId="{CEB5E521-8AB6-48B8-8DFA-65EF05604586}" destId="{80A032E8-7A12-4FDB-99AA-91D875C66720}" srcOrd="1" destOrd="0" presId="urn:microsoft.com/office/officeart/2005/8/layout/hierarchy1"/>
    <dgm:cxn modelId="{5AFF6C71-41A4-4331-9AD1-7CEEA982515F}" type="presParOf" srcId="{80A032E8-7A12-4FDB-99AA-91D875C66720}" destId="{3C9C5C5C-5CE3-4581-BF80-F18F88B0FB72}" srcOrd="0" destOrd="0" presId="urn:microsoft.com/office/officeart/2005/8/layout/hierarchy1"/>
    <dgm:cxn modelId="{AA09228D-AD47-4F30-8A9E-3B9268BEFD82}" type="presParOf" srcId="{3C9C5C5C-5CE3-4581-BF80-F18F88B0FB72}" destId="{7F745E27-F3CB-475F-84F4-BF10DB052E15}" srcOrd="0" destOrd="0" presId="urn:microsoft.com/office/officeart/2005/8/layout/hierarchy1"/>
    <dgm:cxn modelId="{81B8D6CF-D7E3-4D80-8608-2CD5087F534F}" type="presParOf" srcId="{3C9C5C5C-5CE3-4581-BF80-F18F88B0FB72}" destId="{003716A6-F345-4EB9-8D8A-0FE04447CE73}" srcOrd="1" destOrd="0" presId="urn:microsoft.com/office/officeart/2005/8/layout/hierarchy1"/>
    <dgm:cxn modelId="{5E53090A-FC12-478A-B6CC-06CBB5F48DD5}" type="presParOf" srcId="{80A032E8-7A12-4FDB-99AA-91D875C66720}" destId="{45589D78-2DD1-4DB3-9826-14F3461D124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E1E1A-2093-4B8F-A5AF-441C78F7A69C}" type="doc">
      <dgm:prSet loTypeId="urn:microsoft.com/office/officeart/2009/3/layout/BlockDescendingList" loCatId="list" qsTypeId="urn:microsoft.com/office/officeart/2005/8/quickstyle/simple1" qsCatId="simple" csTypeId="urn:microsoft.com/office/officeart/2005/8/colors/accent1_5" csCatId="accent1" phldr="1"/>
      <dgm:spPr/>
      <dgm:t>
        <a:bodyPr/>
        <a:lstStyle/>
        <a:p>
          <a:endParaRPr lang="en-US"/>
        </a:p>
      </dgm:t>
    </dgm:pt>
    <dgm:pt modelId="{1C7A688C-9A33-4732-B0E5-4339CD0368F1}">
      <dgm:prSet phldrT="[Text]"/>
      <dgm:spPr/>
      <dgm:t>
        <a:bodyPr/>
        <a:lstStyle/>
        <a:p>
          <a:r>
            <a:rPr lang="en-US" dirty="0"/>
            <a:t>Historically- Abortion Advocates</a:t>
          </a:r>
        </a:p>
      </dgm:t>
    </dgm:pt>
    <dgm:pt modelId="{0E8AAFE7-023D-49DB-81E0-38611EF22BD4}" type="parTrans" cxnId="{6C860BAA-A0DA-47F0-B7EB-8AFDEB00546E}">
      <dgm:prSet/>
      <dgm:spPr/>
      <dgm:t>
        <a:bodyPr/>
        <a:lstStyle/>
        <a:p>
          <a:endParaRPr lang="en-US"/>
        </a:p>
      </dgm:t>
    </dgm:pt>
    <dgm:pt modelId="{CE5F2E4C-0A29-435E-80E4-C9A7708E60FD}" type="sibTrans" cxnId="{6C860BAA-A0DA-47F0-B7EB-8AFDEB00546E}">
      <dgm:prSet/>
      <dgm:spPr/>
      <dgm:t>
        <a:bodyPr/>
        <a:lstStyle/>
        <a:p>
          <a:endParaRPr lang="en-US"/>
        </a:p>
      </dgm:t>
    </dgm:pt>
    <dgm:pt modelId="{05803AED-30D5-4E84-A5CD-5A02867CB810}">
      <dgm:prSet phldrT="[Text]"/>
      <dgm:spPr/>
      <dgm:t>
        <a:bodyPr/>
        <a:lstStyle/>
        <a:p>
          <a:r>
            <a:rPr lang="en-US" dirty="0"/>
            <a:t>Described the beginning of pregnancy as a “blob of tissue” – The baby to them had no form and therefore was not alive</a:t>
          </a:r>
        </a:p>
      </dgm:t>
    </dgm:pt>
    <dgm:pt modelId="{BD05708A-0644-4E3E-B3A2-FE0419006DA5}" type="parTrans" cxnId="{A515DD64-AD40-4C20-B878-17697F4608CB}">
      <dgm:prSet/>
      <dgm:spPr/>
      <dgm:t>
        <a:bodyPr/>
        <a:lstStyle/>
        <a:p>
          <a:endParaRPr lang="en-US"/>
        </a:p>
      </dgm:t>
    </dgm:pt>
    <dgm:pt modelId="{98083EBD-8085-4A92-920A-1BD6D87CECF5}" type="sibTrans" cxnId="{A515DD64-AD40-4C20-B878-17697F4608CB}">
      <dgm:prSet/>
      <dgm:spPr/>
      <dgm:t>
        <a:bodyPr/>
        <a:lstStyle/>
        <a:p>
          <a:endParaRPr lang="en-US"/>
        </a:p>
      </dgm:t>
    </dgm:pt>
    <dgm:pt modelId="{F91A9C87-296D-4754-A02C-421C5A26AA95}">
      <dgm:prSet phldrT="[Text]"/>
      <dgm:spPr/>
      <dgm:t>
        <a:bodyPr/>
        <a:lstStyle/>
        <a:p>
          <a:r>
            <a:rPr lang="en-US" dirty="0"/>
            <a:t>Can Easily See Heart Beating</a:t>
          </a:r>
        </a:p>
      </dgm:t>
    </dgm:pt>
    <dgm:pt modelId="{551D10B9-6B2C-4A4B-AC00-2C64E6783A6F}" type="parTrans" cxnId="{204612CE-BB27-458C-B5F5-794ADFB010D8}">
      <dgm:prSet/>
      <dgm:spPr/>
      <dgm:t>
        <a:bodyPr/>
        <a:lstStyle/>
        <a:p>
          <a:endParaRPr lang="en-US"/>
        </a:p>
      </dgm:t>
    </dgm:pt>
    <dgm:pt modelId="{E654075E-0A3E-4B00-A69F-36E67945BC1F}" type="sibTrans" cxnId="{204612CE-BB27-458C-B5F5-794ADFB010D8}">
      <dgm:prSet/>
      <dgm:spPr/>
      <dgm:t>
        <a:bodyPr/>
        <a:lstStyle/>
        <a:p>
          <a:endParaRPr lang="en-US"/>
        </a:p>
      </dgm:t>
    </dgm:pt>
    <dgm:pt modelId="{CE21D22A-2878-4343-896C-01CF461A2D35}">
      <dgm:prSet phldrT="[Text]"/>
      <dgm:spPr/>
      <dgm:t>
        <a:bodyPr/>
        <a:lstStyle/>
        <a:p>
          <a:r>
            <a:rPr lang="en-US" dirty="0"/>
            <a:t>Has profound effect on one considering abortion. From “I have a problem” to “I have a baby”</a:t>
          </a:r>
        </a:p>
      </dgm:t>
    </dgm:pt>
    <dgm:pt modelId="{E5E3B542-5766-48B8-B9F9-96A0A9F77343}" type="parTrans" cxnId="{93ECD784-69F1-4CC0-AEDB-E9A052BA8C2F}">
      <dgm:prSet/>
      <dgm:spPr/>
      <dgm:t>
        <a:bodyPr/>
        <a:lstStyle/>
        <a:p>
          <a:endParaRPr lang="en-US"/>
        </a:p>
      </dgm:t>
    </dgm:pt>
    <dgm:pt modelId="{5A33A45B-0AD0-4317-90E6-99CF85F7018E}" type="sibTrans" cxnId="{93ECD784-69F1-4CC0-AEDB-E9A052BA8C2F}">
      <dgm:prSet/>
      <dgm:spPr/>
      <dgm:t>
        <a:bodyPr/>
        <a:lstStyle/>
        <a:p>
          <a:endParaRPr lang="en-US"/>
        </a:p>
      </dgm:t>
    </dgm:pt>
    <dgm:pt modelId="{895829E4-456E-451B-AC58-6D6B3CACABDA}">
      <dgm:prSet phldrT="[Text]"/>
      <dgm:spPr/>
      <dgm:t>
        <a:bodyPr/>
        <a:lstStyle/>
        <a:p>
          <a:r>
            <a:rPr lang="en-US" dirty="0"/>
            <a:t>Abortion Deterrent</a:t>
          </a:r>
        </a:p>
      </dgm:t>
    </dgm:pt>
    <dgm:pt modelId="{76198CAA-2C4C-4EAE-9179-8A3143E571C0}" type="parTrans" cxnId="{DF3964F4-24F4-472D-916C-21358AF7B831}">
      <dgm:prSet/>
      <dgm:spPr/>
      <dgm:t>
        <a:bodyPr/>
        <a:lstStyle/>
        <a:p>
          <a:endParaRPr lang="en-US"/>
        </a:p>
      </dgm:t>
    </dgm:pt>
    <dgm:pt modelId="{1603209C-8F27-4020-9DAC-28BA094F65B1}" type="sibTrans" cxnId="{DF3964F4-24F4-472D-916C-21358AF7B831}">
      <dgm:prSet/>
      <dgm:spPr/>
      <dgm:t>
        <a:bodyPr/>
        <a:lstStyle/>
        <a:p>
          <a:endParaRPr lang="en-US"/>
        </a:p>
      </dgm:t>
    </dgm:pt>
    <dgm:pt modelId="{09053BC0-16B2-48EB-8FC5-10C92504B21D}">
      <dgm:prSet phldrT="[Text]"/>
      <dgm:spPr/>
      <dgm:t>
        <a:bodyPr/>
        <a:lstStyle/>
        <a:p>
          <a:r>
            <a:rPr lang="en-US" b="0" i="0" dirty="0"/>
            <a:t>78% of  women undecided on abortion chose life after seeing the fetus on ultrasound </a:t>
          </a:r>
          <a:endParaRPr lang="en-US" dirty="0"/>
        </a:p>
      </dgm:t>
    </dgm:pt>
    <dgm:pt modelId="{B78C61C6-84A8-4767-AB8D-4D19F4B2AB6D}" type="parTrans" cxnId="{76DCFBE8-F971-4E05-9BCC-5B9893022DBD}">
      <dgm:prSet/>
      <dgm:spPr/>
      <dgm:t>
        <a:bodyPr/>
        <a:lstStyle/>
        <a:p>
          <a:endParaRPr lang="en-US"/>
        </a:p>
      </dgm:t>
    </dgm:pt>
    <dgm:pt modelId="{3050FE1C-0CCF-46B6-B83D-FB4044CE1788}" type="sibTrans" cxnId="{76DCFBE8-F971-4E05-9BCC-5B9893022DBD}">
      <dgm:prSet/>
      <dgm:spPr/>
      <dgm:t>
        <a:bodyPr/>
        <a:lstStyle/>
        <a:p>
          <a:endParaRPr lang="en-US"/>
        </a:p>
      </dgm:t>
    </dgm:pt>
    <dgm:pt modelId="{D4C751C9-34F5-4327-89E7-D2CFECE032BF}" type="pres">
      <dgm:prSet presAssocID="{E56E1E1A-2093-4B8F-A5AF-441C78F7A69C}" presName="Name0" presStyleCnt="0">
        <dgm:presLayoutVars>
          <dgm:chMax val="7"/>
          <dgm:chPref val="7"/>
          <dgm:dir/>
          <dgm:animLvl val="lvl"/>
        </dgm:presLayoutVars>
      </dgm:prSet>
      <dgm:spPr/>
    </dgm:pt>
    <dgm:pt modelId="{8CAEA8A6-BCD8-4CEB-B93A-12F047D6B0C6}" type="pres">
      <dgm:prSet presAssocID="{1C7A688C-9A33-4732-B0E5-4339CD0368F1}" presName="parentText_1" presStyleLbl="node1" presStyleIdx="0" presStyleCnt="3">
        <dgm:presLayoutVars>
          <dgm:chMax val="1"/>
          <dgm:chPref val="1"/>
          <dgm:bulletEnabled val="1"/>
        </dgm:presLayoutVars>
      </dgm:prSet>
      <dgm:spPr/>
    </dgm:pt>
    <dgm:pt modelId="{BB745E3C-73A4-4BD7-A13F-8FAB88C47865}" type="pres">
      <dgm:prSet presAssocID="{1C7A688C-9A33-4732-B0E5-4339CD0368F1}" presName="childText_1" presStyleLbl="node1" presStyleIdx="0" presStyleCnt="3">
        <dgm:presLayoutVars>
          <dgm:chMax val="0"/>
          <dgm:chPref val="0"/>
          <dgm:bulletEnabled val="1"/>
        </dgm:presLayoutVars>
      </dgm:prSet>
      <dgm:spPr/>
    </dgm:pt>
    <dgm:pt modelId="{4CD61AE6-A784-4F29-B433-931ED744F219}" type="pres">
      <dgm:prSet presAssocID="{1C7A688C-9A33-4732-B0E5-4339CD0368F1}" presName="accentShape_1" presStyleCnt="0"/>
      <dgm:spPr/>
    </dgm:pt>
    <dgm:pt modelId="{9EFC9176-F384-48AE-A1F1-ED1539A05A58}" type="pres">
      <dgm:prSet presAssocID="{1C7A688C-9A33-4732-B0E5-4339CD0368F1}" presName="imageRepeatNode" presStyleLbl="node1" presStyleIdx="0" presStyleCnt="3" custLinFactNeighborY="123"/>
      <dgm:spPr/>
    </dgm:pt>
    <dgm:pt modelId="{78A2C5C5-35EC-4534-8791-FCBBFC85D97E}" type="pres">
      <dgm:prSet presAssocID="{F91A9C87-296D-4754-A02C-421C5A26AA95}" presName="parentText_2" presStyleLbl="node1" presStyleIdx="0" presStyleCnt="3">
        <dgm:presLayoutVars>
          <dgm:chMax val="1"/>
          <dgm:chPref val="1"/>
          <dgm:bulletEnabled val="1"/>
        </dgm:presLayoutVars>
      </dgm:prSet>
      <dgm:spPr/>
    </dgm:pt>
    <dgm:pt modelId="{366A5841-471E-402B-8EEA-B3910512A950}" type="pres">
      <dgm:prSet presAssocID="{F91A9C87-296D-4754-A02C-421C5A26AA95}" presName="childText_2" presStyleLbl="node2" presStyleIdx="0" presStyleCnt="0">
        <dgm:presLayoutVars>
          <dgm:chMax val="0"/>
          <dgm:chPref val="0"/>
          <dgm:bulletEnabled val="1"/>
        </dgm:presLayoutVars>
      </dgm:prSet>
      <dgm:spPr/>
    </dgm:pt>
    <dgm:pt modelId="{9DB6A0AF-3DB3-4858-9628-32F5D62DEEEB}" type="pres">
      <dgm:prSet presAssocID="{F91A9C87-296D-4754-A02C-421C5A26AA95}" presName="accentShape_2" presStyleCnt="0"/>
      <dgm:spPr/>
    </dgm:pt>
    <dgm:pt modelId="{8FEE68EA-923C-4146-871A-03CB0E2CFD47}" type="pres">
      <dgm:prSet presAssocID="{F91A9C87-296D-4754-A02C-421C5A26AA95}" presName="imageRepeatNode" presStyleLbl="node1" presStyleIdx="1" presStyleCnt="3"/>
      <dgm:spPr/>
    </dgm:pt>
    <dgm:pt modelId="{1BC765B2-3DBA-41B8-B073-81C86F753611}" type="pres">
      <dgm:prSet presAssocID="{895829E4-456E-451B-AC58-6D6B3CACABDA}" presName="parentText_3" presStyleLbl="node1" presStyleIdx="1" presStyleCnt="3">
        <dgm:presLayoutVars>
          <dgm:chMax val="1"/>
          <dgm:chPref val="1"/>
          <dgm:bulletEnabled val="1"/>
        </dgm:presLayoutVars>
      </dgm:prSet>
      <dgm:spPr/>
    </dgm:pt>
    <dgm:pt modelId="{95A6DEA4-B0DB-4626-BB2E-30DC2ABD3890}" type="pres">
      <dgm:prSet presAssocID="{895829E4-456E-451B-AC58-6D6B3CACABDA}" presName="childText_3" presStyleLbl="node2" presStyleIdx="0" presStyleCnt="0">
        <dgm:presLayoutVars>
          <dgm:chMax val="0"/>
          <dgm:chPref val="0"/>
          <dgm:bulletEnabled val="1"/>
        </dgm:presLayoutVars>
      </dgm:prSet>
      <dgm:spPr/>
    </dgm:pt>
    <dgm:pt modelId="{1810E2F4-B299-44DE-95A4-28417421ED9F}" type="pres">
      <dgm:prSet presAssocID="{895829E4-456E-451B-AC58-6D6B3CACABDA}" presName="accentShape_3" presStyleCnt="0"/>
      <dgm:spPr/>
    </dgm:pt>
    <dgm:pt modelId="{0199392C-5A35-46AE-969E-FDDD37498B43}" type="pres">
      <dgm:prSet presAssocID="{895829E4-456E-451B-AC58-6D6B3CACABDA}" presName="imageRepeatNode" presStyleLbl="node1" presStyleIdx="2" presStyleCnt="3"/>
      <dgm:spPr/>
    </dgm:pt>
  </dgm:ptLst>
  <dgm:cxnLst>
    <dgm:cxn modelId="{E02F880A-C1BE-419D-A20C-3E6D44984CDA}" type="presOf" srcId="{895829E4-456E-451B-AC58-6D6B3CACABDA}" destId="{0199392C-5A35-46AE-969E-FDDD37498B43}" srcOrd="1" destOrd="0" presId="urn:microsoft.com/office/officeart/2009/3/layout/BlockDescendingList"/>
    <dgm:cxn modelId="{B30BF016-48A6-4828-BDA6-AA41B26AB45F}" type="presOf" srcId="{CE21D22A-2878-4343-896C-01CF461A2D35}" destId="{366A5841-471E-402B-8EEA-B3910512A950}" srcOrd="0" destOrd="0" presId="urn:microsoft.com/office/officeart/2009/3/layout/BlockDescendingList"/>
    <dgm:cxn modelId="{F675A72C-F1B9-4F29-B04E-1CF4DF56A1B0}" type="presOf" srcId="{09053BC0-16B2-48EB-8FC5-10C92504B21D}" destId="{95A6DEA4-B0DB-4626-BB2E-30DC2ABD3890}" srcOrd="0" destOrd="0" presId="urn:microsoft.com/office/officeart/2009/3/layout/BlockDescendingList"/>
    <dgm:cxn modelId="{A515DD64-AD40-4C20-B878-17697F4608CB}" srcId="{1C7A688C-9A33-4732-B0E5-4339CD0368F1}" destId="{05803AED-30D5-4E84-A5CD-5A02867CB810}" srcOrd="0" destOrd="0" parTransId="{BD05708A-0644-4E3E-B3A2-FE0419006DA5}" sibTransId="{98083EBD-8085-4A92-920A-1BD6D87CECF5}"/>
    <dgm:cxn modelId="{6E84CC71-FAC2-47B2-843E-4486C43610B7}" type="presOf" srcId="{E56E1E1A-2093-4B8F-A5AF-441C78F7A69C}" destId="{D4C751C9-34F5-4327-89E7-D2CFECE032BF}" srcOrd="0" destOrd="0" presId="urn:microsoft.com/office/officeart/2009/3/layout/BlockDescendingList"/>
    <dgm:cxn modelId="{5CCE4F54-99E7-4F3D-94E8-E89501865AAF}" type="presOf" srcId="{895829E4-456E-451B-AC58-6D6B3CACABDA}" destId="{1BC765B2-3DBA-41B8-B073-81C86F753611}" srcOrd="0" destOrd="0" presId="urn:microsoft.com/office/officeart/2009/3/layout/BlockDescendingList"/>
    <dgm:cxn modelId="{67FFC574-3E5C-4C61-BDE1-97E33C7CDD7E}" type="presOf" srcId="{F91A9C87-296D-4754-A02C-421C5A26AA95}" destId="{8FEE68EA-923C-4146-871A-03CB0E2CFD47}" srcOrd="1" destOrd="0" presId="urn:microsoft.com/office/officeart/2009/3/layout/BlockDescendingList"/>
    <dgm:cxn modelId="{77FE697C-C665-4911-BE26-E14052334E39}" type="presOf" srcId="{05803AED-30D5-4E84-A5CD-5A02867CB810}" destId="{BB745E3C-73A4-4BD7-A13F-8FAB88C47865}" srcOrd="0" destOrd="0" presId="urn:microsoft.com/office/officeart/2009/3/layout/BlockDescendingList"/>
    <dgm:cxn modelId="{93ECD784-69F1-4CC0-AEDB-E9A052BA8C2F}" srcId="{F91A9C87-296D-4754-A02C-421C5A26AA95}" destId="{CE21D22A-2878-4343-896C-01CF461A2D35}" srcOrd="0" destOrd="0" parTransId="{E5E3B542-5766-48B8-B9F9-96A0A9F77343}" sibTransId="{5A33A45B-0AD0-4317-90E6-99CF85F7018E}"/>
    <dgm:cxn modelId="{3F96149A-9F02-4B94-AD35-4F999EA9A67F}" type="presOf" srcId="{1C7A688C-9A33-4732-B0E5-4339CD0368F1}" destId="{8CAEA8A6-BCD8-4CEB-B93A-12F047D6B0C6}" srcOrd="0" destOrd="0" presId="urn:microsoft.com/office/officeart/2009/3/layout/BlockDescendingList"/>
    <dgm:cxn modelId="{0A2926A9-2BBD-4517-88F6-63DBA09F313C}" type="presOf" srcId="{1C7A688C-9A33-4732-B0E5-4339CD0368F1}" destId="{9EFC9176-F384-48AE-A1F1-ED1539A05A58}" srcOrd="1" destOrd="0" presId="urn:microsoft.com/office/officeart/2009/3/layout/BlockDescendingList"/>
    <dgm:cxn modelId="{6C860BAA-A0DA-47F0-B7EB-8AFDEB00546E}" srcId="{E56E1E1A-2093-4B8F-A5AF-441C78F7A69C}" destId="{1C7A688C-9A33-4732-B0E5-4339CD0368F1}" srcOrd="0" destOrd="0" parTransId="{0E8AAFE7-023D-49DB-81E0-38611EF22BD4}" sibTransId="{CE5F2E4C-0A29-435E-80E4-C9A7708E60FD}"/>
    <dgm:cxn modelId="{204612CE-BB27-458C-B5F5-794ADFB010D8}" srcId="{E56E1E1A-2093-4B8F-A5AF-441C78F7A69C}" destId="{F91A9C87-296D-4754-A02C-421C5A26AA95}" srcOrd="1" destOrd="0" parTransId="{551D10B9-6B2C-4A4B-AC00-2C64E6783A6F}" sibTransId="{E654075E-0A3E-4B00-A69F-36E67945BC1F}"/>
    <dgm:cxn modelId="{76DCFBE8-F971-4E05-9BCC-5B9893022DBD}" srcId="{895829E4-456E-451B-AC58-6D6B3CACABDA}" destId="{09053BC0-16B2-48EB-8FC5-10C92504B21D}" srcOrd="0" destOrd="0" parTransId="{B78C61C6-84A8-4767-AB8D-4D19F4B2AB6D}" sibTransId="{3050FE1C-0CCF-46B6-B83D-FB4044CE1788}"/>
    <dgm:cxn modelId="{DF3964F4-24F4-472D-916C-21358AF7B831}" srcId="{E56E1E1A-2093-4B8F-A5AF-441C78F7A69C}" destId="{895829E4-456E-451B-AC58-6D6B3CACABDA}" srcOrd="2" destOrd="0" parTransId="{76198CAA-2C4C-4EAE-9179-8A3143E571C0}" sibTransId="{1603209C-8F27-4020-9DAC-28BA094F65B1}"/>
    <dgm:cxn modelId="{6992FDF7-41C3-4F1D-92FB-F99AAFE9F028}" type="presOf" srcId="{F91A9C87-296D-4754-A02C-421C5A26AA95}" destId="{78A2C5C5-35EC-4534-8791-FCBBFC85D97E}" srcOrd="0" destOrd="0" presId="urn:microsoft.com/office/officeart/2009/3/layout/BlockDescendingList"/>
    <dgm:cxn modelId="{9C4159D6-00BB-42AA-83ED-80EE165510E4}" type="presParOf" srcId="{D4C751C9-34F5-4327-89E7-D2CFECE032BF}" destId="{8CAEA8A6-BCD8-4CEB-B93A-12F047D6B0C6}" srcOrd="0" destOrd="0" presId="urn:microsoft.com/office/officeart/2009/3/layout/BlockDescendingList"/>
    <dgm:cxn modelId="{08D3C11C-469F-41E8-923F-579EFE11C1E8}" type="presParOf" srcId="{D4C751C9-34F5-4327-89E7-D2CFECE032BF}" destId="{BB745E3C-73A4-4BD7-A13F-8FAB88C47865}" srcOrd="1" destOrd="0" presId="urn:microsoft.com/office/officeart/2009/3/layout/BlockDescendingList"/>
    <dgm:cxn modelId="{5F9CD94E-636F-403F-B5C0-8EF81AFAC639}" type="presParOf" srcId="{D4C751C9-34F5-4327-89E7-D2CFECE032BF}" destId="{4CD61AE6-A784-4F29-B433-931ED744F219}" srcOrd="2" destOrd="0" presId="urn:microsoft.com/office/officeart/2009/3/layout/BlockDescendingList"/>
    <dgm:cxn modelId="{5A5F322F-DB87-4404-904F-38A7D1D2F439}" type="presParOf" srcId="{4CD61AE6-A784-4F29-B433-931ED744F219}" destId="{9EFC9176-F384-48AE-A1F1-ED1539A05A58}" srcOrd="0" destOrd="0" presId="urn:microsoft.com/office/officeart/2009/3/layout/BlockDescendingList"/>
    <dgm:cxn modelId="{1E55D40D-C63E-4BF2-907A-059CB18DF246}" type="presParOf" srcId="{D4C751C9-34F5-4327-89E7-D2CFECE032BF}" destId="{78A2C5C5-35EC-4534-8791-FCBBFC85D97E}" srcOrd="3" destOrd="0" presId="urn:microsoft.com/office/officeart/2009/3/layout/BlockDescendingList"/>
    <dgm:cxn modelId="{5BCE84BD-06CD-4D56-8F0F-9C7618B1286B}" type="presParOf" srcId="{D4C751C9-34F5-4327-89E7-D2CFECE032BF}" destId="{366A5841-471E-402B-8EEA-B3910512A950}" srcOrd="4" destOrd="0" presId="urn:microsoft.com/office/officeart/2009/3/layout/BlockDescendingList"/>
    <dgm:cxn modelId="{10B423D8-9206-44D8-A049-763548CB171D}" type="presParOf" srcId="{D4C751C9-34F5-4327-89E7-D2CFECE032BF}" destId="{9DB6A0AF-3DB3-4858-9628-32F5D62DEEEB}" srcOrd="5" destOrd="0" presId="urn:microsoft.com/office/officeart/2009/3/layout/BlockDescendingList"/>
    <dgm:cxn modelId="{9D37A817-1228-4189-BD79-EC4E0E76B035}" type="presParOf" srcId="{9DB6A0AF-3DB3-4858-9628-32F5D62DEEEB}" destId="{8FEE68EA-923C-4146-871A-03CB0E2CFD47}" srcOrd="0" destOrd="0" presId="urn:microsoft.com/office/officeart/2009/3/layout/BlockDescendingList"/>
    <dgm:cxn modelId="{4572FCB3-1977-47F1-B016-7F4AD5615F29}" type="presParOf" srcId="{D4C751C9-34F5-4327-89E7-D2CFECE032BF}" destId="{1BC765B2-3DBA-41B8-B073-81C86F753611}" srcOrd="6" destOrd="0" presId="urn:microsoft.com/office/officeart/2009/3/layout/BlockDescendingList"/>
    <dgm:cxn modelId="{8B18FF2E-8325-4EBF-8641-9DB8FEC3C973}" type="presParOf" srcId="{D4C751C9-34F5-4327-89E7-D2CFECE032BF}" destId="{95A6DEA4-B0DB-4626-BB2E-30DC2ABD3890}" srcOrd="7" destOrd="0" presId="urn:microsoft.com/office/officeart/2009/3/layout/BlockDescendingList"/>
    <dgm:cxn modelId="{C488A9D7-CF2C-4B75-9D9B-88BD508EDB1E}" type="presParOf" srcId="{D4C751C9-34F5-4327-89E7-D2CFECE032BF}" destId="{1810E2F4-B299-44DE-95A4-28417421ED9F}" srcOrd="8" destOrd="0" presId="urn:microsoft.com/office/officeart/2009/3/layout/BlockDescendingList"/>
    <dgm:cxn modelId="{0935D0D7-C5DF-4EAA-9784-820C4F54D75B}" type="presParOf" srcId="{1810E2F4-B299-44DE-95A4-28417421ED9F}" destId="{0199392C-5A35-46AE-969E-FDDD37498B43}" srcOrd="0" destOrd="0" presId="urn:microsoft.com/office/officeart/2009/3/layout/BlockDescending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A27E32-B627-4AEA-84B6-EC96FF0852BB}">
      <dsp:nvSpPr>
        <dsp:cNvPr id="0" name=""/>
        <dsp:cNvSpPr/>
      </dsp:nvSpPr>
      <dsp:spPr>
        <a:xfrm>
          <a:off x="7065216" y="1787739"/>
          <a:ext cx="91440" cy="327320"/>
        </a:xfrm>
        <a:custGeom>
          <a:avLst/>
          <a:gdLst/>
          <a:ahLst/>
          <a:cxnLst/>
          <a:rect l="0" t="0" r="0" b="0"/>
          <a:pathLst>
            <a:path>
              <a:moveTo>
                <a:pt x="45720" y="0"/>
              </a:moveTo>
              <a:lnTo>
                <a:pt x="45720" y="221265"/>
              </a:lnTo>
              <a:lnTo>
                <a:pt x="56561" y="221265"/>
              </a:lnTo>
              <a:lnTo>
                <a:pt x="56561" y="327320"/>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A6AF6-6338-43BD-BF68-4395FEE3ACE0}">
      <dsp:nvSpPr>
        <dsp:cNvPr id="0" name=""/>
        <dsp:cNvSpPr/>
      </dsp:nvSpPr>
      <dsp:spPr>
        <a:xfrm>
          <a:off x="5433611" y="697444"/>
          <a:ext cx="1677324" cy="363327"/>
        </a:xfrm>
        <a:custGeom>
          <a:avLst/>
          <a:gdLst/>
          <a:ahLst/>
          <a:cxnLst/>
          <a:rect l="0" t="0" r="0" b="0"/>
          <a:pathLst>
            <a:path>
              <a:moveTo>
                <a:pt x="0" y="0"/>
              </a:moveTo>
              <a:lnTo>
                <a:pt x="0" y="257271"/>
              </a:lnTo>
              <a:lnTo>
                <a:pt x="1677324" y="257271"/>
              </a:lnTo>
              <a:lnTo>
                <a:pt x="1677324" y="3633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EB5E0F-CB1B-43F4-80B7-0DB049D11716}">
      <dsp:nvSpPr>
        <dsp:cNvPr id="0" name=""/>
        <dsp:cNvSpPr/>
      </dsp:nvSpPr>
      <dsp:spPr>
        <a:xfrm>
          <a:off x="3967370" y="2195182"/>
          <a:ext cx="1198822" cy="332954"/>
        </a:xfrm>
        <a:custGeom>
          <a:avLst/>
          <a:gdLst/>
          <a:ahLst/>
          <a:cxnLst/>
          <a:rect l="0" t="0" r="0" b="0"/>
          <a:pathLst>
            <a:path>
              <a:moveTo>
                <a:pt x="0" y="0"/>
              </a:moveTo>
              <a:lnTo>
                <a:pt x="0" y="226899"/>
              </a:lnTo>
              <a:lnTo>
                <a:pt x="1198822" y="226899"/>
              </a:lnTo>
              <a:lnTo>
                <a:pt x="1198822" y="33295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758ECC-944B-4F1B-BB71-B1B60EF49025}">
      <dsp:nvSpPr>
        <dsp:cNvPr id="0" name=""/>
        <dsp:cNvSpPr/>
      </dsp:nvSpPr>
      <dsp:spPr>
        <a:xfrm>
          <a:off x="2996146" y="2195182"/>
          <a:ext cx="971224" cy="332954"/>
        </a:xfrm>
        <a:custGeom>
          <a:avLst/>
          <a:gdLst/>
          <a:ahLst/>
          <a:cxnLst/>
          <a:rect l="0" t="0" r="0" b="0"/>
          <a:pathLst>
            <a:path>
              <a:moveTo>
                <a:pt x="971224" y="0"/>
              </a:moveTo>
              <a:lnTo>
                <a:pt x="971224" y="226899"/>
              </a:lnTo>
              <a:lnTo>
                <a:pt x="0" y="226899"/>
              </a:lnTo>
              <a:lnTo>
                <a:pt x="0" y="332954"/>
              </a:lnTo>
            </a:path>
          </a:pathLst>
        </a:custGeom>
        <a:noFill/>
        <a:ln w="127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22BF74-AE1B-4922-8281-65647A15A29C}">
      <dsp:nvSpPr>
        <dsp:cNvPr id="0" name=""/>
        <dsp:cNvSpPr/>
      </dsp:nvSpPr>
      <dsp:spPr>
        <a:xfrm>
          <a:off x="3967370" y="697444"/>
          <a:ext cx="1466240" cy="363327"/>
        </a:xfrm>
        <a:custGeom>
          <a:avLst/>
          <a:gdLst/>
          <a:ahLst/>
          <a:cxnLst/>
          <a:rect l="0" t="0" r="0" b="0"/>
          <a:pathLst>
            <a:path>
              <a:moveTo>
                <a:pt x="1466240" y="0"/>
              </a:moveTo>
              <a:lnTo>
                <a:pt x="1466240" y="257271"/>
              </a:lnTo>
              <a:lnTo>
                <a:pt x="0" y="257271"/>
              </a:lnTo>
              <a:lnTo>
                <a:pt x="0" y="363327"/>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43BEE0-B344-453B-B06C-F304A4C84D4A}">
      <dsp:nvSpPr>
        <dsp:cNvPr id="0" name=""/>
        <dsp:cNvSpPr/>
      </dsp:nvSpPr>
      <dsp:spPr>
        <a:xfrm>
          <a:off x="4411043" y="-29523"/>
          <a:ext cx="2045136" cy="7269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C0D2B-0F9F-4D55-9309-32BD2CD11935}">
      <dsp:nvSpPr>
        <dsp:cNvPr id="0" name=""/>
        <dsp:cNvSpPr/>
      </dsp:nvSpPr>
      <dsp:spPr>
        <a:xfrm>
          <a:off x="4538246" y="91319"/>
          <a:ext cx="2045136" cy="726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Ovulation</a:t>
          </a:r>
        </a:p>
        <a:p>
          <a:pPr marL="0" lvl="0" indent="0" algn="ctr" defTabSz="800100">
            <a:lnSpc>
              <a:spcPct val="90000"/>
            </a:lnSpc>
            <a:spcBef>
              <a:spcPct val="0"/>
            </a:spcBef>
            <a:spcAft>
              <a:spcPct val="35000"/>
            </a:spcAft>
            <a:buNone/>
          </a:pPr>
          <a:r>
            <a:rPr lang="en-US" sz="1800" kern="1200" dirty="0"/>
            <a:t>(egg is released)</a:t>
          </a:r>
        </a:p>
      </dsp:txBody>
      <dsp:txXfrm>
        <a:off x="4559538" y="112611"/>
        <a:ext cx="2002552" cy="684383"/>
      </dsp:txXfrm>
    </dsp:sp>
    <dsp:sp modelId="{5B82DB0A-A25B-4C18-90A9-28D2C74B191A}">
      <dsp:nvSpPr>
        <dsp:cNvPr id="0" name=""/>
        <dsp:cNvSpPr/>
      </dsp:nvSpPr>
      <dsp:spPr>
        <a:xfrm>
          <a:off x="2901058" y="1060771"/>
          <a:ext cx="2132624" cy="11344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CC0407-F4C6-49D9-96D2-5A240AE27E77}">
      <dsp:nvSpPr>
        <dsp:cNvPr id="0" name=""/>
        <dsp:cNvSpPr/>
      </dsp:nvSpPr>
      <dsp:spPr>
        <a:xfrm>
          <a:off x="3028261" y="1181614"/>
          <a:ext cx="2132624" cy="113441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Fertilization</a:t>
          </a:r>
        </a:p>
        <a:p>
          <a:pPr marL="0" lvl="0" indent="0" algn="ctr" defTabSz="800100">
            <a:lnSpc>
              <a:spcPct val="90000"/>
            </a:lnSpc>
            <a:spcBef>
              <a:spcPct val="0"/>
            </a:spcBef>
            <a:spcAft>
              <a:spcPct val="35000"/>
            </a:spcAft>
            <a:buNone/>
          </a:pPr>
          <a:r>
            <a:rPr lang="en-US" sz="1400" kern="1200" dirty="0"/>
            <a:t>(egg and sperm unite)</a:t>
          </a:r>
        </a:p>
        <a:p>
          <a:pPr marL="0" lvl="0" indent="0" algn="ctr" defTabSz="800100">
            <a:lnSpc>
              <a:spcPct val="90000"/>
            </a:lnSpc>
            <a:spcBef>
              <a:spcPct val="0"/>
            </a:spcBef>
            <a:spcAft>
              <a:spcPct val="35000"/>
            </a:spcAft>
            <a:buNone/>
          </a:pPr>
          <a:r>
            <a:rPr lang="en-US" sz="1800" kern="1200" dirty="0"/>
            <a:t>Pregnant</a:t>
          </a:r>
        </a:p>
      </dsp:txBody>
      <dsp:txXfrm>
        <a:off x="3061487" y="1214840"/>
        <a:ext cx="2066172" cy="1067958"/>
      </dsp:txXfrm>
    </dsp:sp>
    <dsp:sp modelId="{3C612E6C-BF74-4BC9-97CC-5A7D7301D5A3}">
      <dsp:nvSpPr>
        <dsp:cNvPr id="0" name=""/>
        <dsp:cNvSpPr/>
      </dsp:nvSpPr>
      <dsp:spPr>
        <a:xfrm>
          <a:off x="1924527" y="2528137"/>
          <a:ext cx="2143237" cy="12824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4610A7-BD2E-4246-A3F2-0968585908A2}">
      <dsp:nvSpPr>
        <dsp:cNvPr id="0" name=""/>
        <dsp:cNvSpPr/>
      </dsp:nvSpPr>
      <dsp:spPr>
        <a:xfrm>
          <a:off x="2051731" y="2648980"/>
          <a:ext cx="2143237" cy="12824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Implantation</a:t>
          </a:r>
        </a:p>
        <a:p>
          <a:pPr marL="0" lvl="0" indent="0" algn="ctr" defTabSz="800100">
            <a:lnSpc>
              <a:spcPct val="90000"/>
            </a:lnSpc>
            <a:spcBef>
              <a:spcPct val="0"/>
            </a:spcBef>
            <a:spcAft>
              <a:spcPct val="35000"/>
            </a:spcAft>
            <a:buNone/>
          </a:pPr>
          <a:r>
            <a:rPr lang="en-US" sz="1400" b="0" kern="1200" dirty="0"/>
            <a:t>(embryo inhabits uterus)</a:t>
          </a:r>
        </a:p>
        <a:p>
          <a:pPr marL="0" lvl="0" indent="0" algn="ctr" defTabSz="800100">
            <a:lnSpc>
              <a:spcPct val="90000"/>
            </a:lnSpc>
            <a:spcBef>
              <a:spcPct val="0"/>
            </a:spcBef>
            <a:spcAft>
              <a:spcPct val="35000"/>
            </a:spcAft>
            <a:buNone/>
          </a:pPr>
          <a:r>
            <a:rPr lang="en-US" sz="1800" b="0" kern="1200" dirty="0"/>
            <a:t>Pregnant</a:t>
          </a:r>
        </a:p>
      </dsp:txBody>
      <dsp:txXfrm>
        <a:off x="2089291" y="2686540"/>
        <a:ext cx="2068117" cy="1207286"/>
      </dsp:txXfrm>
    </dsp:sp>
    <dsp:sp modelId="{561BC0F8-9052-4EC3-A047-F93F948EAA09}">
      <dsp:nvSpPr>
        <dsp:cNvPr id="0" name=""/>
        <dsp:cNvSpPr/>
      </dsp:nvSpPr>
      <dsp:spPr>
        <a:xfrm>
          <a:off x="4322172" y="2528137"/>
          <a:ext cx="1688041" cy="12211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DF4DE-74F5-4793-8908-96187E2B2C68}">
      <dsp:nvSpPr>
        <dsp:cNvPr id="0" name=""/>
        <dsp:cNvSpPr/>
      </dsp:nvSpPr>
      <dsp:spPr>
        <a:xfrm>
          <a:off x="4449375" y="2648980"/>
          <a:ext cx="1688041" cy="122113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 Implantation</a:t>
          </a:r>
        </a:p>
        <a:p>
          <a:pPr marL="0" lvl="0" indent="0" algn="ctr" defTabSz="800100">
            <a:lnSpc>
              <a:spcPct val="90000"/>
            </a:lnSpc>
            <a:spcBef>
              <a:spcPct val="0"/>
            </a:spcBef>
            <a:spcAft>
              <a:spcPct val="35000"/>
            </a:spcAft>
            <a:buNone/>
          </a:pPr>
          <a:r>
            <a:rPr lang="en-US" sz="1800" b="0" kern="1200" dirty="0"/>
            <a:t>End of Pregnancy</a:t>
          </a:r>
          <a:endParaRPr lang="en-US" sz="700" b="0" kern="1200" dirty="0"/>
        </a:p>
      </dsp:txBody>
      <dsp:txXfrm>
        <a:off x="4485141" y="2684746"/>
        <a:ext cx="1616509" cy="1149606"/>
      </dsp:txXfrm>
    </dsp:sp>
    <dsp:sp modelId="{4CCCD727-36CD-4776-8B24-8FDF6BC87E6C}">
      <dsp:nvSpPr>
        <dsp:cNvPr id="0" name=""/>
        <dsp:cNvSpPr/>
      </dsp:nvSpPr>
      <dsp:spPr>
        <a:xfrm>
          <a:off x="6215203" y="1060771"/>
          <a:ext cx="1791465" cy="7269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334503-861B-4F87-84C5-A5F09CE511D0}">
      <dsp:nvSpPr>
        <dsp:cNvPr id="0" name=""/>
        <dsp:cNvSpPr/>
      </dsp:nvSpPr>
      <dsp:spPr>
        <a:xfrm>
          <a:off x="6342406" y="1181614"/>
          <a:ext cx="1791465" cy="7269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No Fertilization</a:t>
          </a:r>
        </a:p>
        <a:p>
          <a:pPr marL="0" lvl="0" indent="0" algn="ctr" defTabSz="800100">
            <a:lnSpc>
              <a:spcPct val="90000"/>
            </a:lnSpc>
            <a:spcBef>
              <a:spcPct val="0"/>
            </a:spcBef>
            <a:spcAft>
              <a:spcPct val="35000"/>
            </a:spcAft>
            <a:buNone/>
          </a:pPr>
          <a:r>
            <a:rPr lang="en-US" sz="1800" b="0" kern="1200" dirty="0"/>
            <a:t>Not Pregnant</a:t>
          </a:r>
        </a:p>
      </dsp:txBody>
      <dsp:txXfrm>
        <a:off x="6363698" y="1202906"/>
        <a:ext cx="1748881" cy="684383"/>
      </dsp:txXfrm>
    </dsp:sp>
    <dsp:sp modelId="{7F745E27-F3CB-475F-84F4-BF10DB052E15}">
      <dsp:nvSpPr>
        <dsp:cNvPr id="0" name=""/>
        <dsp:cNvSpPr/>
      </dsp:nvSpPr>
      <dsp:spPr>
        <a:xfrm>
          <a:off x="6275461" y="2115060"/>
          <a:ext cx="1692632" cy="1407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3716A6-F345-4EB9-8D8A-0FE04447CE73}">
      <dsp:nvSpPr>
        <dsp:cNvPr id="0" name=""/>
        <dsp:cNvSpPr/>
      </dsp:nvSpPr>
      <dsp:spPr>
        <a:xfrm>
          <a:off x="6402665" y="2235903"/>
          <a:ext cx="1692632" cy="140760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endParaRPr lang="en-US" sz="600" b="1" kern="1200" dirty="0"/>
        </a:p>
        <a:p>
          <a:pPr marL="0" lvl="0" indent="0" algn="ctr" defTabSz="266700">
            <a:lnSpc>
              <a:spcPct val="90000"/>
            </a:lnSpc>
            <a:spcBef>
              <a:spcPct val="0"/>
            </a:spcBef>
            <a:spcAft>
              <a:spcPct val="35000"/>
            </a:spcAft>
            <a:buNone/>
          </a:pPr>
          <a:r>
            <a:rPr lang="en-US" sz="1800" b="1" kern="1200" dirty="0"/>
            <a:t>Menstruation</a:t>
          </a:r>
        </a:p>
        <a:p>
          <a:pPr marL="0" lvl="0" indent="0" algn="ctr" defTabSz="266700">
            <a:lnSpc>
              <a:spcPct val="90000"/>
            </a:lnSpc>
            <a:spcBef>
              <a:spcPct val="0"/>
            </a:spcBef>
            <a:spcAft>
              <a:spcPct val="35000"/>
            </a:spcAft>
            <a:buNone/>
          </a:pPr>
          <a:r>
            <a:rPr lang="en-US" sz="1800" b="0" kern="1200" dirty="0"/>
            <a:t>Not Pregnant</a:t>
          </a:r>
        </a:p>
        <a:p>
          <a:pPr marL="0" lvl="0" indent="0" algn="ctr" defTabSz="266700">
            <a:lnSpc>
              <a:spcPct val="90000"/>
            </a:lnSpc>
            <a:spcBef>
              <a:spcPct val="0"/>
            </a:spcBef>
            <a:spcAft>
              <a:spcPct val="35000"/>
            </a:spcAft>
            <a:buNone/>
          </a:pPr>
          <a:endParaRPr lang="en-US" sz="600" b="1" kern="1200" dirty="0"/>
        </a:p>
        <a:p>
          <a:pPr marL="0" lvl="0" indent="0" algn="ctr" defTabSz="266700">
            <a:lnSpc>
              <a:spcPct val="90000"/>
            </a:lnSpc>
            <a:spcBef>
              <a:spcPct val="0"/>
            </a:spcBef>
            <a:spcAft>
              <a:spcPct val="35000"/>
            </a:spcAft>
            <a:buNone/>
          </a:pPr>
          <a:endParaRPr lang="en-US" sz="600" b="1" kern="1200" dirty="0"/>
        </a:p>
      </dsp:txBody>
      <dsp:txXfrm>
        <a:off x="6443892" y="2277130"/>
        <a:ext cx="1610178" cy="13251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99392C-5A35-46AE-969E-FDDD37498B43}">
      <dsp:nvSpPr>
        <dsp:cNvPr id="0" name=""/>
        <dsp:cNvSpPr/>
      </dsp:nvSpPr>
      <dsp:spPr>
        <a:xfrm>
          <a:off x="5945226" y="966150"/>
          <a:ext cx="1549899" cy="2948784"/>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kern="1200" dirty="0"/>
            <a:t>Abortion Deterrent</a:t>
          </a:r>
        </a:p>
      </dsp:txBody>
      <dsp:txXfrm rot="16200000">
        <a:off x="5928414" y="2091616"/>
        <a:ext cx="2653906" cy="402973"/>
      </dsp:txXfrm>
    </dsp:sp>
    <dsp:sp modelId="{8FEE68EA-923C-4146-871A-03CB0E2CFD47}">
      <dsp:nvSpPr>
        <dsp:cNvPr id="0" name=""/>
        <dsp:cNvSpPr/>
      </dsp:nvSpPr>
      <dsp:spPr>
        <a:xfrm>
          <a:off x="4256744" y="468722"/>
          <a:ext cx="1549899" cy="3444639"/>
        </a:xfrm>
        <a:prstGeom prst="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kern="1200" dirty="0"/>
            <a:t>Can Easily See Heart Beating</a:t>
          </a:r>
        </a:p>
      </dsp:txBody>
      <dsp:txXfrm rot="16200000">
        <a:off x="4016798" y="1817323"/>
        <a:ext cx="3100175" cy="402973"/>
      </dsp:txXfrm>
    </dsp:sp>
    <dsp:sp modelId="{9EFC9176-F384-48AE-A1F1-ED1539A05A58}">
      <dsp:nvSpPr>
        <dsp:cNvPr id="0" name=""/>
        <dsp:cNvSpPr/>
      </dsp:nvSpPr>
      <dsp:spPr>
        <a:xfrm>
          <a:off x="2563274" y="4813"/>
          <a:ext cx="1549899" cy="3913362"/>
        </a:xfrm>
        <a:prstGeom prst="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0" rIns="91440" bIns="20320" numCol="1" spcCol="1270" anchor="ctr" anchorCtr="0">
          <a:noAutofit/>
        </a:bodyPr>
        <a:lstStyle/>
        <a:p>
          <a:pPr marL="0" lvl="0" indent="0" algn="r" defTabSz="711200">
            <a:lnSpc>
              <a:spcPct val="90000"/>
            </a:lnSpc>
            <a:spcBef>
              <a:spcPct val="0"/>
            </a:spcBef>
            <a:spcAft>
              <a:spcPct val="35000"/>
            </a:spcAft>
            <a:buNone/>
          </a:pPr>
          <a:r>
            <a:rPr lang="en-US" sz="1600" kern="1200" dirty="0"/>
            <a:t>Historically- Abortion Advocates</a:t>
          </a:r>
        </a:p>
      </dsp:txBody>
      <dsp:txXfrm rot="16200000">
        <a:off x="2112403" y="1564339"/>
        <a:ext cx="3522026" cy="402973"/>
      </dsp:txXfrm>
    </dsp:sp>
    <dsp:sp modelId="{BB745E3C-73A4-4BD7-A13F-8FAB88C47865}">
      <dsp:nvSpPr>
        <dsp:cNvPr id="0" name=""/>
        <dsp:cNvSpPr/>
      </dsp:nvSpPr>
      <dsp:spPr>
        <a:xfrm>
          <a:off x="2563274" y="0"/>
          <a:ext cx="1100428" cy="3932237"/>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Described the beginning of pregnancy as a “blob of tissue” – The baby to them had no form and therefore was not alive</a:t>
          </a:r>
        </a:p>
      </dsp:txBody>
      <dsp:txXfrm>
        <a:off x="2563274" y="0"/>
        <a:ext cx="1100428" cy="3932237"/>
      </dsp:txXfrm>
    </dsp:sp>
    <dsp:sp modelId="{366A5841-471E-402B-8EEA-B3910512A950}">
      <dsp:nvSpPr>
        <dsp:cNvPr id="0" name=""/>
        <dsp:cNvSpPr/>
      </dsp:nvSpPr>
      <dsp:spPr>
        <a:xfrm>
          <a:off x="4256744" y="468722"/>
          <a:ext cx="1100428" cy="3463514"/>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Has profound effect on one considering abortion. From “I have a problem” to “I have a baby”</a:t>
          </a:r>
        </a:p>
      </dsp:txBody>
      <dsp:txXfrm>
        <a:off x="4256744" y="468722"/>
        <a:ext cx="1100428" cy="3463514"/>
      </dsp:txXfrm>
    </dsp:sp>
    <dsp:sp modelId="{95A6DEA4-B0DB-4626-BB2E-30DC2ABD3890}">
      <dsp:nvSpPr>
        <dsp:cNvPr id="0" name=""/>
        <dsp:cNvSpPr/>
      </dsp:nvSpPr>
      <dsp:spPr>
        <a:xfrm>
          <a:off x="5945226" y="966150"/>
          <a:ext cx="1100428" cy="2966086"/>
        </a:xfrm>
        <a:prstGeom prst="rect">
          <a:avLst/>
        </a:prstGeom>
        <a:noFill/>
        <a:ln w="127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0" i="0" kern="1200" dirty="0"/>
            <a:t>78% of  women undecided on abortion chose life after seeing the fetus on ultrasound </a:t>
          </a:r>
          <a:endParaRPr lang="en-US" sz="1300" kern="1200" dirty="0"/>
        </a:p>
      </dsp:txBody>
      <dsp:txXfrm>
        <a:off x="5945226" y="966150"/>
        <a:ext cx="1100428" cy="29660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BDB4F1-EC1E-4B26-8038-A6BA6FD22D33}"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9A7812-176F-465C-832C-F1027B8FD341}" type="slidenum">
              <a:rPr lang="en-US" smtClean="0"/>
              <a:t>‹#›</a:t>
            </a:fld>
            <a:endParaRPr lang="en-US"/>
          </a:p>
        </p:txBody>
      </p:sp>
    </p:spTree>
    <p:extLst>
      <p:ext uri="{BB962C8B-B14F-4D97-AF65-F5344CB8AC3E}">
        <p14:creationId xmlns:p14="http://schemas.microsoft.com/office/powerpoint/2010/main" val="2356072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scriptures references we can look to see and understand that God is our creator, and it is him that gives each one of us life.  </a:t>
            </a:r>
          </a:p>
        </p:txBody>
      </p:sp>
      <p:sp>
        <p:nvSpPr>
          <p:cNvPr id="4" name="Slide Number Placeholder 3"/>
          <p:cNvSpPr>
            <a:spLocks noGrp="1"/>
          </p:cNvSpPr>
          <p:nvPr>
            <p:ph type="sldNum" sz="quarter" idx="5"/>
          </p:nvPr>
        </p:nvSpPr>
        <p:spPr/>
        <p:txBody>
          <a:bodyPr/>
          <a:lstStyle/>
          <a:p>
            <a:fld id="{C69A7812-176F-465C-832C-F1027B8FD341}" type="slidenum">
              <a:rPr lang="en-US" smtClean="0"/>
              <a:t>2</a:t>
            </a:fld>
            <a:endParaRPr lang="en-US"/>
          </a:p>
        </p:txBody>
      </p:sp>
    </p:spTree>
    <p:extLst>
      <p:ext uri="{BB962C8B-B14F-4D97-AF65-F5344CB8AC3E}">
        <p14:creationId xmlns:p14="http://schemas.microsoft.com/office/powerpoint/2010/main" val="173535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6C1AB1-D682-4F2C-8579-D9DF0DCC073A}" type="slidenum">
              <a:rPr lang="en-US" smtClean="0"/>
              <a:t>15</a:t>
            </a:fld>
            <a:endParaRPr lang="en-US"/>
          </a:p>
        </p:txBody>
      </p:sp>
    </p:spTree>
    <p:extLst>
      <p:ext uri="{BB962C8B-B14F-4D97-AF65-F5344CB8AC3E}">
        <p14:creationId xmlns:p14="http://schemas.microsoft.com/office/powerpoint/2010/main" val="91258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3</a:t>
            </a:r>
            <a:r>
              <a:rPr lang="en-US" baseline="30000" dirty="0"/>
              <a:t>rd</a:t>
            </a:r>
            <a:r>
              <a:rPr lang="en-US" dirty="0"/>
              <a:t> box)</a:t>
            </a:r>
            <a:r>
              <a:rPr lang="en-US" baseline="0" dirty="0"/>
              <a:t> According to a poll by Focus on the Family – (reference: </a:t>
            </a:r>
            <a:r>
              <a:rPr lang="en-US" sz="1200" b="0" i="0" kern="1200" dirty="0">
                <a:solidFill>
                  <a:schemeClr val="tx1"/>
                </a:solidFill>
                <a:effectLst/>
                <a:latin typeface="+mn-lt"/>
                <a:ea typeface="+mn-ea"/>
                <a:cs typeface="+mn-cs"/>
              </a:rPr>
              <a:t>Adam </a:t>
            </a:r>
            <a:r>
              <a:rPr lang="en-US" sz="1200" b="0" i="0" kern="1200" dirty="0" err="1">
                <a:solidFill>
                  <a:schemeClr val="tx1"/>
                </a:solidFill>
                <a:effectLst/>
                <a:latin typeface="+mn-lt"/>
                <a:ea typeface="+mn-ea"/>
                <a:cs typeface="+mn-cs"/>
              </a:rPr>
              <a:t>Cohen“The</a:t>
            </a:r>
            <a:r>
              <a:rPr lang="en-US" sz="1200" b="0" i="0" kern="1200" dirty="0">
                <a:solidFill>
                  <a:schemeClr val="tx1"/>
                </a:solidFill>
                <a:effectLst/>
                <a:latin typeface="+mn-lt"/>
                <a:ea typeface="+mn-ea"/>
                <a:cs typeface="+mn-cs"/>
              </a:rPr>
              <a:t> Next Abortion Battleground: Fetal Heartbeats” Time Ideas October 17, 2011)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(mention handout of Care Net blog from Dr. Sandy Christiansen - </a:t>
            </a:r>
            <a:r>
              <a:rPr lang="en-US" sz="1200" b="1" i="0" kern="1200" dirty="0">
                <a:solidFill>
                  <a:schemeClr val="tx1"/>
                </a:solidFill>
                <a:effectLst/>
                <a:latin typeface="+mn-lt"/>
                <a:ea typeface="+mn-ea"/>
                <a:cs typeface="+mn-cs"/>
              </a:rPr>
              <a:t>Why Ultrasounds Matter for Women Planning Abortion </a:t>
            </a:r>
            <a:r>
              <a:rPr lang="en-US" sz="1200" b="0" i="0" kern="1200" dirty="0">
                <a:solidFill>
                  <a:schemeClr val="tx1"/>
                </a:solidFill>
                <a:effectLst/>
                <a:latin typeface="+mn-lt"/>
                <a:ea typeface="+mn-ea"/>
                <a:cs typeface="+mn-cs"/>
              </a:rPr>
              <a:t>as</a:t>
            </a:r>
            <a:r>
              <a:rPr lang="en-US" sz="1200" b="0" i="0" kern="1200" baseline="0" dirty="0">
                <a:solidFill>
                  <a:schemeClr val="tx1"/>
                </a:solidFill>
                <a:effectLst/>
                <a:latin typeface="+mn-lt"/>
                <a:ea typeface="+mn-ea"/>
                <a:cs typeface="+mn-cs"/>
              </a:rPr>
              <a:t> it describes most recent large study on women considering abortions and seeing the ultrasound beforehand and the implications it has on Pregnancy Centers. http://affiliates.care-net.org/Education/Center-Insights-Library/Post/201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17</a:t>
            </a:fld>
            <a:endParaRPr lang="en-US"/>
          </a:p>
        </p:txBody>
      </p:sp>
    </p:spTree>
    <p:extLst>
      <p:ext uri="{BB962C8B-B14F-4D97-AF65-F5344CB8AC3E}">
        <p14:creationId xmlns:p14="http://schemas.microsoft.com/office/powerpoint/2010/main" val="600358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quality care</a:t>
            </a:r>
            <a:r>
              <a:rPr lang="en-US" baseline="0" dirty="0"/>
              <a:t> with top medical standards (GUS/disinfection practices)</a:t>
            </a:r>
            <a:endParaRPr lang="en-US" dirty="0"/>
          </a:p>
          <a:p>
            <a:r>
              <a:rPr lang="en-US" dirty="0"/>
              <a:t>(app)</a:t>
            </a:r>
          </a:p>
          <a:p>
            <a:r>
              <a:rPr lang="en-US" dirty="0"/>
              <a:t>(fetal models)</a:t>
            </a:r>
          </a:p>
          <a:p>
            <a:r>
              <a:rPr lang="en-US" dirty="0"/>
              <a:t>(prayer bears)</a:t>
            </a:r>
          </a:p>
          <a:p>
            <a:r>
              <a:rPr lang="en-US" dirty="0"/>
              <a:t>(picture holder)</a:t>
            </a:r>
          </a:p>
          <a:p>
            <a:r>
              <a:rPr lang="en-US" dirty="0"/>
              <a:t>Something to also think about more than 70 % of the women who have gone ahead with an abortion when survey reported the baby’s father reaction/support was a major deciding factor in that decision. Yet we only hear the ones who are yelling the loudest “my body ,my choice”-Cre net conference 2021.</a:t>
            </a:r>
          </a:p>
        </p:txBody>
      </p:sp>
      <p:sp>
        <p:nvSpPr>
          <p:cNvPr id="4" name="Slide Number Placeholder 3"/>
          <p:cNvSpPr>
            <a:spLocks noGrp="1"/>
          </p:cNvSpPr>
          <p:nvPr>
            <p:ph type="sldNum" sz="quarter" idx="5"/>
          </p:nvPr>
        </p:nvSpPr>
        <p:spPr/>
        <p:txBody>
          <a:bodyPr/>
          <a:lstStyle/>
          <a:p>
            <a:fld id="{C69A7812-176F-465C-832C-F1027B8FD341}" type="slidenum">
              <a:rPr lang="en-US" smtClean="0"/>
              <a:t>18</a:t>
            </a:fld>
            <a:endParaRPr lang="en-US"/>
          </a:p>
        </p:txBody>
      </p:sp>
    </p:spTree>
    <p:extLst>
      <p:ext uri="{BB962C8B-B14F-4D97-AF65-F5344CB8AC3E}">
        <p14:creationId xmlns:p14="http://schemas.microsoft.com/office/powerpoint/2010/main" val="4107680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86C1AB1-D682-4F2C-8579-D9DF0DCC073A}" type="slidenum">
              <a:rPr lang="en-US" smtClean="0"/>
              <a:t>19</a:t>
            </a:fld>
            <a:endParaRPr lang="en-US"/>
          </a:p>
        </p:txBody>
      </p:sp>
    </p:spTree>
    <p:extLst>
      <p:ext uri="{BB962C8B-B14F-4D97-AF65-F5344CB8AC3E}">
        <p14:creationId xmlns:p14="http://schemas.microsoft.com/office/powerpoint/2010/main" val="7402064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I want to close out with one of my favorite verses: </a:t>
            </a:r>
          </a:p>
          <a:p>
            <a:pPr fontAlgn="t"/>
            <a:r>
              <a:rPr lang="en-US" sz="1200" b="0" i="0" kern="1200" dirty="0">
                <a:solidFill>
                  <a:schemeClr val="tx1"/>
                </a:solidFill>
                <a:effectLst/>
                <a:latin typeface="+mn-lt"/>
                <a:ea typeface="+mn-ea"/>
                <a:cs typeface="+mn-cs"/>
              </a:rPr>
              <a:t>Children are a heritage from the LORD,</a:t>
            </a:r>
          </a:p>
          <a:p>
            <a:pPr fontAlgn="t"/>
            <a:r>
              <a:rPr lang="en-US" sz="1200" b="0" i="0" kern="1200" dirty="0">
                <a:solidFill>
                  <a:schemeClr val="tx1"/>
                </a:solidFill>
                <a:effectLst/>
                <a:latin typeface="+mn-lt"/>
                <a:ea typeface="+mn-ea"/>
                <a:cs typeface="+mn-cs"/>
              </a:rPr>
              <a:t>offspring a reward from him.</a:t>
            </a:r>
          </a:p>
          <a:p>
            <a:pPr fontAlgn="t"/>
            <a:r>
              <a:rPr lang="en-US" sz="1200" b="0" i="0" kern="1200" dirty="0">
                <a:solidFill>
                  <a:schemeClr val="tx1"/>
                </a:solidFill>
                <a:effectLst/>
                <a:latin typeface="+mn-lt"/>
                <a:ea typeface="+mn-ea"/>
                <a:cs typeface="+mn-cs"/>
              </a:rPr>
              <a:t>Psalm 127:3</a:t>
            </a:r>
          </a:p>
          <a:p>
            <a:endParaRPr lang="en-US" dirty="0"/>
          </a:p>
        </p:txBody>
      </p:sp>
      <p:sp>
        <p:nvSpPr>
          <p:cNvPr id="4" name="Slide Number Placeholder 3"/>
          <p:cNvSpPr>
            <a:spLocks noGrp="1"/>
          </p:cNvSpPr>
          <p:nvPr>
            <p:ph type="sldNum" sz="quarter" idx="10"/>
          </p:nvPr>
        </p:nvSpPr>
        <p:spPr/>
        <p:txBody>
          <a:bodyPr/>
          <a:lstStyle/>
          <a:p>
            <a:fld id="{E86C1AB1-D682-4F2C-8579-D9DF0DCC073A}" type="slidenum">
              <a:rPr lang="en-US" smtClean="0"/>
              <a:t>20</a:t>
            </a:fld>
            <a:endParaRPr lang="en-US"/>
          </a:p>
        </p:txBody>
      </p:sp>
    </p:spTree>
    <p:extLst>
      <p:ext uri="{BB962C8B-B14F-4D97-AF65-F5344CB8AC3E}">
        <p14:creationId xmlns:p14="http://schemas.microsoft.com/office/powerpoint/2010/main" val="2994482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we are going to be discussing pregnancy and how a woman becomes pregnant, the stages of fetal development and reasons we perform ultrasounds at PRCE.</a:t>
            </a:r>
          </a:p>
        </p:txBody>
      </p:sp>
      <p:sp>
        <p:nvSpPr>
          <p:cNvPr id="4" name="Slide Number Placeholder 3"/>
          <p:cNvSpPr>
            <a:spLocks noGrp="1"/>
          </p:cNvSpPr>
          <p:nvPr>
            <p:ph type="sldNum" sz="quarter" idx="5"/>
          </p:nvPr>
        </p:nvSpPr>
        <p:spPr/>
        <p:txBody>
          <a:bodyPr/>
          <a:lstStyle/>
          <a:p>
            <a:fld id="{C69A7812-176F-465C-832C-F1027B8FD341}" type="slidenum">
              <a:rPr lang="en-US" smtClean="0"/>
              <a:t>3</a:t>
            </a:fld>
            <a:endParaRPr lang="en-US"/>
          </a:p>
        </p:txBody>
      </p:sp>
    </p:spTree>
    <p:extLst>
      <p:ext uri="{BB962C8B-B14F-4D97-AF65-F5344CB8AC3E}">
        <p14:creationId xmlns:p14="http://schemas.microsoft.com/office/powerpoint/2010/main" val="44939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US TAKE A LOOK AT THE ANATOMY OF THE REPRODUCTIVE SYSTEM</a:t>
            </a:r>
          </a:p>
        </p:txBody>
      </p:sp>
      <p:sp>
        <p:nvSpPr>
          <p:cNvPr id="4" name="Slide Number Placeholder 3"/>
          <p:cNvSpPr>
            <a:spLocks noGrp="1"/>
          </p:cNvSpPr>
          <p:nvPr>
            <p:ph type="sldNum" sz="quarter" idx="5"/>
          </p:nvPr>
        </p:nvSpPr>
        <p:spPr/>
        <p:txBody>
          <a:bodyPr/>
          <a:lstStyle/>
          <a:p>
            <a:fld id="{C69A7812-176F-465C-832C-F1027B8FD341}" type="slidenum">
              <a:rPr lang="en-US" smtClean="0"/>
              <a:t>4</a:t>
            </a:fld>
            <a:endParaRPr lang="en-US"/>
          </a:p>
        </p:txBody>
      </p:sp>
    </p:spTree>
    <p:extLst>
      <p:ext uri="{BB962C8B-B14F-4D97-AF65-F5344CB8AC3E}">
        <p14:creationId xmlns:p14="http://schemas.microsoft.com/office/powerpoint/2010/main" val="3154826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Uterus</a:t>
            </a:r>
            <a:r>
              <a:rPr lang="en-US" dirty="0"/>
              <a:t> – (womb) hollow and shaped like upside-down pear. At bottom, cervix opens into the vagina</a:t>
            </a:r>
            <a:r>
              <a:rPr lang="en-US" baseline="0" dirty="0"/>
              <a:t>, which leads to the exterior of the female. Home of the unborn child. Walls are made of muscles that can expand with growth of child and contract to push baby downward during L&amp;D</a:t>
            </a:r>
          </a:p>
          <a:p>
            <a:r>
              <a:rPr lang="en-US" b="1" baseline="0" dirty="0"/>
              <a:t>Ovaries</a:t>
            </a:r>
            <a:r>
              <a:rPr lang="en-US" baseline="0" dirty="0"/>
              <a:t> – size and shape of almond about 1.5 inches. 2 functions: produce eggs and hormones. Those hormones control the female body characteristics and regulate menstrual cycle and pregnancy.</a:t>
            </a:r>
          </a:p>
          <a:p>
            <a:r>
              <a:rPr lang="en-US" b="1" baseline="0" dirty="0"/>
              <a:t>Fallopian Tubes </a:t>
            </a:r>
            <a:r>
              <a:rPr lang="en-US" b="0" baseline="0" dirty="0"/>
              <a:t>– attached at either side of the uterus and have finger-like projections reaching to ovaries. They serve as passageways through which the eggs travel from ovary to uterus.</a:t>
            </a:r>
            <a:endParaRPr lang="en-US" b="1"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5</a:t>
            </a:fld>
            <a:endParaRPr lang="en-US"/>
          </a:p>
        </p:txBody>
      </p:sp>
    </p:spTree>
    <p:extLst>
      <p:ext uri="{BB962C8B-B14F-4D97-AF65-F5344CB8AC3E}">
        <p14:creationId xmlns:p14="http://schemas.microsoft.com/office/powerpoint/2010/main" val="237742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Pituitary gland </a:t>
            </a:r>
            <a:r>
              <a:rPr lang="en-US" dirty="0"/>
              <a:t>in the woman’s </a:t>
            </a:r>
            <a:r>
              <a:rPr lang="en-US" b="1" dirty="0"/>
              <a:t>brain</a:t>
            </a:r>
            <a:r>
              <a:rPr lang="en-US" dirty="0"/>
              <a:t> sends </a:t>
            </a:r>
            <a:r>
              <a:rPr lang="en-US" b="1" dirty="0"/>
              <a:t>hormones</a:t>
            </a:r>
            <a:r>
              <a:rPr lang="en-US" dirty="0"/>
              <a:t> to stimulate the ovaries to release an</a:t>
            </a:r>
            <a:r>
              <a:rPr lang="en-US" baseline="0" dirty="0"/>
              <a:t> egg. Those hormones also thicken and prepare the lining of the uterus for a potential pregnancy. Pregnancy triggers more hormones, which tell the uterus to maintain its ready state. If pregnancy does not occur, the uterus will shed its blood-filled lining and pass out the body (menstruation) with flow continuing 3-7 days. Cycle is repeated once a month and varies woman to woman, avg. 21-35 days.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(Demonstration with</a:t>
            </a:r>
            <a:r>
              <a:rPr lang="en-US" baseline="0" dirty="0"/>
              <a:t> rolled bread and rice grains) About 2 </a:t>
            </a:r>
            <a:r>
              <a:rPr lang="en-US" baseline="0" dirty="0" err="1"/>
              <a:t>wks</a:t>
            </a:r>
            <a:r>
              <a:rPr lang="en-US" baseline="0" dirty="0"/>
              <a:t> after a woman’s menstruation begins, ovary releases an egg (Ovulation). Egg and sperm meet in the fallopian tube. Sperm unites with the egg the greatest potential for fertilization is within 24 </a:t>
            </a:r>
            <a:r>
              <a:rPr lang="en-US" baseline="0" dirty="0" err="1"/>
              <a:t>hrs</a:t>
            </a:r>
            <a:r>
              <a:rPr lang="en-US" baseline="0" dirty="0"/>
              <a:t> of the egg’s release. When fertilization (or conception) occurs, miracle of life begins. The fertilized egg (embryo) beginning as one cell – rapidly multiplies and divides and travels through the fallopian tubes. The fertilized egg then makes it’s way into the uterus and implantation occurs. 12% of fertilized eggs fail to implant. Occasionally the fertilized egg wrongly implants in the fallopian tube or elsewhere and this is called ectopic or tubal pregnancy. Dangerous situation that requires medical attention. </a:t>
            </a:r>
            <a:endParaRPr lang="en-US" dirty="0"/>
          </a:p>
          <a:p>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6</a:t>
            </a:fld>
            <a:endParaRPr lang="en-US"/>
          </a:p>
        </p:txBody>
      </p:sp>
    </p:spTree>
    <p:extLst>
      <p:ext uri="{BB962C8B-B14F-4D97-AF65-F5344CB8AC3E}">
        <p14:creationId xmlns:p14="http://schemas.microsoft.com/office/powerpoint/2010/main" val="2585470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these are common</a:t>
            </a:r>
            <a:r>
              <a:rPr lang="en-US" baseline="0" dirty="0"/>
              <a:t> in women who are pregnant, many women also regularly experience these symptoms when approaching menstruation AND common in people who are worried, anxious, or very stressed. That’s good to know to remind your negative pregnancy test client. </a:t>
            </a:r>
          </a:p>
          <a:p>
            <a:r>
              <a:rPr lang="en-US" baseline="0" dirty="0"/>
              <a:t> </a:t>
            </a:r>
            <a:endParaRPr lang="en-US" dirty="0"/>
          </a:p>
          <a:p>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7</a:t>
            </a:fld>
            <a:endParaRPr lang="en-US"/>
          </a:p>
        </p:txBody>
      </p:sp>
    </p:spTree>
    <p:extLst>
      <p:ext uri="{BB962C8B-B14F-4D97-AF65-F5344CB8AC3E}">
        <p14:creationId xmlns:p14="http://schemas.microsoft.com/office/powerpoint/2010/main" val="298203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Once implantation occurs, the woman produces a hormone called </a:t>
            </a:r>
            <a:r>
              <a:rPr lang="en-US" baseline="0" dirty="0" err="1"/>
              <a:t>hCG</a:t>
            </a:r>
            <a:r>
              <a:rPr lang="en-US" baseline="0" dirty="0"/>
              <a:t> (human chorionic gonadotropin) and that is the only time she will ever have that hormone within her bloodstream. It’s detected in urine too and that’s why we see two lines on the positive pregnancy tests we provide for our clients. </a:t>
            </a:r>
            <a:endParaRPr lang="en-US" dirty="0"/>
          </a:p>
          <a:p>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8</a:t>
            </a:fld>
            <a:endParaRPr lang="en-US"/>
          </a:p>
        </p:txBody>
      </p:sp>
    </p:spTree>
    <p:extLst>
      <p:ext uri="{BB962C8B-B14F-4D97-AF65-F5344CB8AC3E}">
        <p14:creationId xmlns:p14="http://schemas.microsoft.com/office/powerpoint/2010/main" val="3044108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begins at</a:t>
            </a:r>
            <a:r>
              <a:rPr lang="en-US" baseline="0" dirty="0"/>
              <a:t> fertilization, not at implantation. There are several birth control methods that have the potential to destroy a fertilized egg or prevent it from implanting and that is viewed as an abortifacient. However, there is controversial, inconclusive evidence at this time regarding how some methods work on the woman’s body. </a:t>
            </a:r>
          </a:p>
          <a:p>
            <a:r>
              <a:rPr lang="en-US" baseline="0" dirty="0"/>
              <a:t>Also, all forms of pregnancy prevention have a level of failure, except for abstinence</a:t>
            </a:r>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9</a:t>
            </a:fld>
            <a:endParaRPr lang="en-US"/>
          </a:p>
        </p:txBody>
      </p:sp>
    </p:spTree>
    <p:extLst>
      <p:ext uri="{BB962C8B-B14F-4D97-AF65-F5344CB8AC3E}">
        <p14:creationId xmlns:p14="http://schemas.microsoft.com/office/powerpoint/2010/main" val="131816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a:t>
            </a:r>
            <a:r>
              <a:rPr lang="en-US" baseline="0" dirty="0"/>
              <a:t> the baby’s development at this point is the addition of fat deposits. </a:t>
            </a:r>
          </a:p>
          <a:p>
            <a:endParaRPr lang="en-US" dirty="0"/>
          </a:p>
        </p:txBody>
      </p:sp>
      <p:sp>
        <p:nvSpPr>
          <p:cNvPr id="4" name="Slide Number Placeholder 3"/>
          <p:cNvSpPr>
            <a:spLocks noGrp="1"/>
          </p:cNvSpPr>
          <p:nvPr>
            <p:ph type="sldNum" sz="quarter" idx="5"/>
          </p:nvPr>
        </p:nvSpPr>
        <p:spPr/>
        <p:txBody>
          <a:bodyPr/>
          <a:lstStyle/>
          <a:p>
            <a:fld id="{C69A7812-176F-465C-832C-F1027B8FD341}" type="slidenum">
              <a:rPr lang="en-US" smtClean="0"/>
              <a:t>14</a:t>
            </a:fld>
            <a:endParaRPr lang="en-US"/>
          </a:p>
        </p:txBody>
      </p:sp>
    </p:spTree>
    <p:extLst>
      <p:ext uri="{BB962C8B-B14F-4D97-AF65-F5344CB8AC3E}">
        <p14:creationId xmlns:p14="http://schemas.microsoft.com/office/powerpoint/2010/main" val="15917067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11/9/2021</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11/9/2021</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11/9/2021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11/9/2021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11/9/2021</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biblegateway,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reepngimg.com/png/85354-text-question-blog-questions-logo-any"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https://creativecommons.org/licenses/by-nc/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nterrobang.is/2014/08/spontaneous-acts-of-reproductive-justi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3BEC3-68A8-4716-9BBC-659D5981F845}"/>
              </a:ext>
            </a:extLst>
          </p:cNvPr>
          <p:cNvSpPr>
            <a:spLocks noGrp="1"/>
          </p:cNvSpPr>
          <p:nvPr>
            <p:ph type="ctrTitle"/>
          </p:nvPr>
        </p:nvSpPr>
        <p:spPr/>
        <p:txBody>
          <a:bodyPr/>
          <a:lstStyle/>
          <a:p>
            <a:r>
              <a:rPr lang="en-US" sz="4400" dirty="0"/>
              <a:t>Fetal Development, pregnancy and ultrasound</a:t>
            </a:r>
          </a:p>
        </p:txBody>
      </p:sp>
      <p:sp>
        <p:nvSpPr>
          <p:cNvPr id="3" name="Subtitle 2">
            <a:extLst>
              <a:ext uri="{FF2B5EF4-FFF2-40B4-BE49-F238E27FC236}">
                <a16:creationId xmlns:a16="http://schemas.microsoft.com/office/drawing/2014/main" id="{88A22BE1-07DE-4DD9-84AB-FBB94BBCE0C7}"/>
              </a:ext>
            </a:extLst>
          </p:cNvPr>
          <p:cNvSpPr>
            <a:spLocks noGrp="1"/>
          </p:cNvSpPr>
          <p:nvPr>
            <p:ph type="subTitle" idx="1"/>
          </p:nvPr>
        </p:nvSpPr>
        <p:spPr/>
        <p:txBody>
          <a:bodyPr>
            <a:normAutofit/>
          </a:bodyPr>
          <a:lstStyle/>
          <a:p>
            <a:r>
              <a:rPr lang="en-US" sz="1400" b="1" dirty="0"/>
              <a:t>ANNIS FELICIEN MSN,RN NURSE MANAGER</a:t>
            </a:r>
          </a:p>
        </p:txBody>
      </p:sp>
    </p:spTree>
    <p:extLst>
      <p:ext uri="{BB962C8B-B14F-4D97-AF65-F5344CB8AC3E}">
        <p14:creationId xmlns:p14="http://schemas.microsoft.com/office/powerpoint/2010/main" val="303176595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1499E-8787-42A4-BBA4-CD477408988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Fetal Development </a:t>
            </a:r>
          </a:p>
        </p:txBody>
      </p:sp>
      <p:sp>
        <p:nvSpPr>
          <p:cNvPr id="3" name="Text Placeholder 2">
            <a:extLst>
              <a:ext uri="{FF2B5EF4-FFF2-40B4-BE49-F238E27FC236}">
                <a16:creationId xmlns:a16="http://schemas.microsoft.com/office/drawing/2014/main" id="{19206D95-5E7E-4AB5-A404-3D2F32E8908A}"/>
              </a:ext>
            </a:extLst>
          </p:cNvPr>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Our Creator’s Work</a:t>
            </a:r>
          </a:p>
          <a:p>
            <a:endParaRPr lang="en-US" dirty="0"/>
          </a:p>
        </p:txBody>
      </p:sp>
    </p:spTree>
    <p:extLst>
      <p:ext uri="{BB962C8B-B14F-4D97-AF65-F5344CB8AC3E}">
        <p14:creationId xmlns:p14="http://schemas.microsoft.com/office/powerpoint/2010/main" val="347521217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C6524-B702-4E45-B35B-F5EEF2B9A7CC}"/>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TRIMESTERS</a:t>
            </a:r>
          </a:p>
        </p:txBody>
      </p:sp>
      <p:sp>
        <p:nvSpPr>
          <p:cNvPr id="3" name="Content Placeholder 2">
            <a:extLst>
              <a:ext uri="{FF2B5EF4-FFF2-40B4-BE49-F238E27FC236}">
                <a16:creationId xmlns:a16="http://schemas.microsoft.com/office/drawing/2014/main" id="{56D29B25-7D08-4B15-B741-4068595E6603}"/>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First Trimester</a:t>
            </a:r>
          </a:p>
          <a:p>
            <a:pPr lvl="1"/>
            <a:r>
              <a:rPr lang="en-US" sz="1800" dirty="0">
                <a:latin typeface="Times New Roman" panose="02020603050405020304" pitchFamily="18" charset="0"/>
                <a:cs typeface="Times New Roman" panose="02020603050405020304" pitchFamily="18" charset="0"/>
              </a:rPr>
              <a:t>Weeks 1- 13</a:t>
            </a:r>
          </a:p>
          <a:p>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Second Trimester</a:t>
            </a:r>
          </a:p>
          <a:p>
            <a:pPr lvl="1"/>
            <a:r>
              <a:rPr lang="en-US" sz="1800" dirty="0">
                <a:latin typeface="Times New Roman" panose="02020603050405020304" pitchFamily="18" charset="0"/>
                <a:cs typeface="Times New Roman" panose="02020603050405020304" pitchFamily="18" charset="0"/>
              </a:rPr>
              <a:t>Weeks 14-26</a:t>
            </a:r>
          </a:p>
          <a:p>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Third Trimester</a:t>
            </a:r>
          </a:p>
          <a:p>
            <a:pPr lvl="1"/>
            <a:r>
              <a:rPr lang="en-US" sz="1800" dirty="0">
                <a:latin typeface="Times New Roman" panose="02020603050405020304" pitchFamily="18" charset="0"/>
                <a:cs typeface="Times New Roman" panose="02020603050405020304" pitchFamily="18" charset="0"/>
              </a:rPr>
              <a:t>Weeks 27-40</a:t>
            </a:r>
          </a:p>
          <a:p>
            <a:endParaRPr lang="en-US" dirty="0"/>
          </a:p>
        </p:txBody>
      </p:sp>
    </p:spTree>
    <p:extLst>
      <p:ext uri="{BB962C8B-B14F-4D97-AF65-F5344CB8AC3E}">
        <p14:creationId xmlns:p14="http://schemas.microsoft.com/office/powerpoint/2010/main" val="3954580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8C911-B69E-4BAB-AB6C-47D079A2C89C}"/>
              </a:ext>
            </a:extLst>
          </p:cNvPr>
          <p:cNvSpPr>
            <a:spLocks noGrp="1"/>
          </p:cNvSpPr>
          <p:nvPr>
            <p:ph type="title"/>
          </p:nvPr>
        </p:nvSpPr>
        <p:spPr>
          <a:xfrm>
            <a:off x="1066800" y="480034"/>
            <a:ext cx="10058400" cy="1371600"/>
          </a:xfrm>
        </p:spPr>
        <p:txBody>
          <a:bodyPr>
            <a:normAutofit fontScale="90000"/>
          </a:bodyPr>
          <a:lstStyle/>
          <a:p>
            <a:r>
              <a:rPr lang="en-US" dirty="0">
                <a:latin typeface="Times New Roman" panose="02020603050405020304" pitchFamily="18" charset="0"/>
                <a:cs typeface="Times New Roman" panose="02020603050405020304" pitchFamily="18" charset="0"/>
              </a:rPr>
              <a:t>First Trimester Milestones (weeks 1- 13)</a:t>
            </a:r>
          </a:p>
        </p:txBody>
      </p:sp>
      <p:sp>
        <p:nvSpPr>
          <p:cNvPr id="3" name="Content Placeholder 2">
            <a:extLst>
              <a:ext uri="{FF2B5EF4-FFF2-40B4-BE49-F238E27FC236}">
                <a16:creationId xmlns:a16="http://schemas.microsoft.com/office/drawing/2014/main" id="{DC449796-A6D0-4508-AC2A-355B19CFDCAA}"/>
              </a:ext>
            </a:extLst>
          </p:cNvPr>
          <p:cNvSpPr>
            <a:spLocks noGrp="1"/>
          </p:cNvSpPr>
          <p:nvPr>
            <p:ph idx="1"/>
          </p:nvPr>
        </p:nvSpPr>
        <p:spPr/>
        <p:txBody>
          <a:bodyPr>
            <a:normAutofit/>
          </a:bodyPr>
          <a:lstStyle/>
          <a:p>
            <a:r>
              <a:rPr lang="en-US" b="1" dirty="0">
                <a:solidFill>
                  <a:schemeClr val="accent3">
                    <a:lumMod val="50000"/>
                  </a:schemeClr>
                </a:solidFill>
                <a:latin typeface="Times New Roman" panose="02020603050405020304" pitchFamily="18" charset="0"/>
                <a:cs typeface="Times New Roman" panose="02020603050405020304" pitchFamily="18" charset="0"/>
              </a:rPr>
              <a:t>Week 1 (Day 1)</a:t>
            </a:r>
            <a:r>
              <a:rPr lang="en-US" dirty="0">
                <a:latin typeface="Times New Roman" panose="02020603050405020304" pitchFamily="18" charset="0"/>
                <a:cs typeface="Times New Roman" panose="02020603050405020304" pitchFamily="18" charset="0"/>
              </a:rPr>
              <a:t> – First day of last normal menstrual period. (Conception takes place 2 weeks later)</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2 (Day 14) </a:t>
            </a:r>
            <a:r>
              <a:rPr lang="en-US" dirty="0">
                <a:latin typeface="Times New Roman" panose="02020603050405020304" pitchFamily="18" charset="0"/>
                <a:cs typeface="Times New Roman" panose="02020603050405020304" pitchFamily="18" charset="0"/>
              </a:rPr>
              <a:t>– Egg released from ovary, then fertilization - Every detail of development including: sex, hair color, and eye color determined at this point.</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5 </a:t>
            </a:r>
            <a:r>
              <a:rPr lang="en-US" dirty="0">
                <a:latin typeface="Times New Roman" panose="02020603050405020304" pitchFamily="18" charset="0"/>
                <a:cs typeface="Times New Roman" panose="02020603050405020304" pitchFamily="18" charset="0"/>
              </a:rPr>
              <a:t>– Embryo’s brain, spinal cord, and nervous system begin to form. The heart begins to pump blood with a unique blood type. </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6 </a:t>
            </a:r>
            <a:r>
              <a:rPr lang="en-US" dirty="0">
                <a:latin typeface="Times New Roman" panose="02020603050405020304" pitchFamily="18" charset="0"/>
                <a:cs typeface="Times New Roman" panose="02020603050405020304" pitchFamily="18" charset="0"/>
              </a:rPr>
              <a:t>– All internal organs present and forming – heart-beat can be seen and heard on ultrasound.</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7 </a:t>
            </a:r>
            <a:r>
              <a:rPr lang="en-US" dirty="0">
                <a:latin typeface="Times New Roman" panose="02020603050405020304" pitchFamily="18" charset="0"/>
                <a:cs typeface="Times New Roman" panose="02020603050405020304" pitchFamily="18" charset="0"/>
              </a:rPr>
              <a:t>– Arms, hands with finger buds, and legs with feet and toe buds are visible. </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8 </a:t>
            </a:r>
            <a:r>
              <a:rPr lang="en-US" dirty="0">
                <a:latin typeface="Times New Roman" panose="02020603050405020304" pitchFamily="18" charset="0"/>
                <a:cs typeface="Times New Roman" panose="02020603050405020304" pitchFamily="18" charset="0"/>
              </a:rPr>
              <a:t>– Brain activity is measurable. Embryo shows reflexive response to touch and begins to move.</a:t>
            </a:r>
            <a:r>
              <a:rPr lang="en-US" b="1" dirty="0">
                <a:solidFill>
                  <a:schemeClr val="accent3">
                    <a:lumMod val="50000"/>
                  </a:schemeClr>
                </a:solidFill>
                <a:latin typeface="Times New Roman" panose="02020603050405020304" pitchFamily="18" charset="0"/>
                <a:cs typeface="Times New Roman" panose="02020603050405020304" pitchFamily="18" charset="0"/>
              </a:rPr>
              <a:t> Week 11 </a:t>
            </a:r>
            <a:r>
              <a:rPr lang="en-US" dirty="0">
                <a:latin typeface="Times New Roman" panose="02020603050405020304" pitchFamily="18" charset="0"/>
                <a:cs typeface="Times New Roman" panose="02020603050405020304" pitchFamily="18" charset="0"/>
              </a:rPr>
              <a:t>– Internal organs are functioning. Now called a “fetus”. Changes after this week are primarily changes in size, rather than in appearance. </a:t>
            </a:r>
          </a:p>
          <a:p>
            <a:pPr marL="0" indent="0">
              <a:buNone/>
            </a:pPr>
            <a:endParaRPr lang="en-US" dirty="0"/>
          </a:p>
        </p:txBody>
      </p:sp>
    </p:spTree>
    <p:extLst>
      <p:ext uri="{BB962C8B-B14F-4D97-AF65-F5344CB8AC3E}">
        <p14:creationId xmlns:p14="http://schemas.microsoft.com/office/powerpoint/2010/main" val="983629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A099-A3D0-4245-AD5F-59E0F6FD02EE}"/>
              </a:ext>
            </a:extLst>
          </p:cNvPr>
          <p:cNvSpPr>
            <a:spLocks noGrp="1"/>
          </p:cNvSpPr>
          <p:nvPr>
            <p:ph type="title"/>
          </p:nvPr>
        </p:nvSpPr>
        <p:spPr/>
        <p:txBody>
          <a:bodyPr>
            <a:normAutofit fontScale="90000"/>
          </a:bodyPr>
          <a:lstStyle/>
          <a:p>
            <a:r>
              <a:rPr lang="en-US" dirty="0">
                <a:latin typeface="Times New Roman" panose="02020603050405020304" pitchFamily="18" charset="0"/>
                <a:cs typeface="Times New Roman" panose="02020603050405020304" pitchFamily="18" charset="0"/>
              </a:rPr>
              <a:t>Second Trimester Milestones (weeks 14-26)</a:t>
            </a:r>
          </a:p>
        </p:txBody>
      </p:sp>
      <p:sp>
        <p:nvSpPr>
          <p:cNvPr id="3" name="Content Placeholder 2">
            <a:extLst>
              <a:ext uri="{FF2B5EF4-FFF2-40B4-BE49-F238E27FC236}">
                <a16:creationId xmlns:a16="http://schemas.microsoft.com/office/drawing/2014/main" id="{0837C306-7634-4036-9AA6-5575F130048B}"/>
              </a:ext>
            </a:extLst>
          </p:cNvPr>
          <p:cNvSpPr>
            <a:spLocks noGrp="1"/>
          </p:cNvSpPr>
          <p:nvPr>
            <p:ph idx="1"/>
          </p:nvPr>
        </p:nvSpPr>
        <p:spPr/>
        <p:txBody>
          <a:bodyPr/>
          <a:lstStyle/>
          <a:p>
            <a:r>
              <a:rPr lang="en-US" b="1" dirty="0">
                <a:solidFill>
                  <a:schemeClr val="accent3">
                    <a:lumMod val="50000"/>
                  </a:schemeClr>
                </a:solidFill>
                <a:latin typeface="Times New Roman" panose="02020603050405020304" pitchFamily="18" charset="0"/>
                <a:cs typeface="Times New Roman" panose="02020603050405020304" pitchFamily="18" charset="0"/>
              </a:rPr>
              <a:t>Week 14 </a:t>
            </a:r>
            <a:r>
              <a:rPr lang="en-US" dirty="0">
                <a:latin typeface="Times New Roman" panose="02020603050405020304" pitchFamily="18" charset="0"/>
                <a:cs typeface="Times New Roman" panose="02020603050405020304" pitchFamily="18" charset="0"/>
              </a:rPr>
              <a:t>- The fetus moves vigorously and can make a tight fist. The sex of the child can be determined. </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18 </a:t>
            </a:r>
            <a:r>
              <a:rPr lang="en-US" dirty="0">
                <a:latin typeface="Times New Roman" panose="02020603050405020304" pitchFamily="18" charset="0"/>
                <a:cs typeface="Times New Roman" panose="02020603050405020304" pitchFamily="18" charset="0"/>
              </a:rPr>
              <a:t>- There is evidence the baby can feel pain. The baby begins to hear.</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22 </a:t>
            </a:r>
            <a:r>
              <a:rPr lang="en-US" dirty="0">
                <a:latin typeface="Times New Roman" panose="02020603050405020304" pitchFamily="18" charset="0"/>
                <a:cs typeface="Times New Roman" panose="02020603050405020304" pitchFamily="18" charset="0"/>
              </a:rPr>
              <a:t>- Head and body hair are visible. The fetus jumps in response to loud noises. He or she can now swallow. </a:t>
            </a:r>
          </a:p>
          <a:p>
            <a:r>
              <a:rPr lang="en-US" b="1" dirty="0">
                <a:solidFill>
                  <a:schemeClr val="accent3">
                    <a:lumMod val="50000"/>
                  </a:schemeClr>
                </a:solidFill>
                <a:latin typeface="Times New Roman" panose="02020603050405020304" pitchFamily="18" charset="0"/>
                <a:cs typeface="Times New Roman" panose="02020603050405020304" pitchFamily="18" charset="0"/>
              </a:rPr>
              <a:t>Week 24 </a:t>
            </a:r>
            <a:r>
              <a:rPr lang="en-US" dirty="0">
                <a:latin typeface="Times New Roman" panose="02020603050405020304" pitchFamily="18" charset="0"/>
                <a:cs typeface="Times New Roman" panose="02020603050405020304" pitchFamily="18" charset="0"/>
              </a:rPr>
              <a:t>– If the baby was born during this month and given special care, he or she could survive. </a:t>
            </a:r>
          </a:p>
          <a:p>
            <a:endParaRPr lang="en-US" dirty="0"/>
          </a:p>
        </p:txBody>
      </p:sp>
    </p:spTree>
    <p:extLst>
      <p:ext uri="{BB962C8B-B14F-4D97-AF65-F5344CB8AC3E}">
        <p14:creationId xmlns:p14="http://schemas.microsoft.com/office/powerpoint/2010/main" val="128200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0F7D-6501-4AE3-88B0-80167460EC69}"/>
              </a:ext>
            </a:extLst>
          </p:cNvPr>
          <p:cNvSpPr>
            <a:spLocks noGrp="1"/>
          </p:cNvSpPr>
          <p:nvPr>
            <p:ph type="title"/>
          </p:nvPr>
        </p:nvSpPr>
        <p:spPr/>
        <p:txBody>
          <a:bodyPr>
            <a:normAutofit fontScale="90000"/>
          </a:bodyPr>
          <a:lstStyle/>
          <a:p>
            <a:r>
              <a:rPr lang="en-US" altLang="en-US" dirty="0">
                <a:latin typeface="Times New Roman" panose="02020603050405020304" pitchFamily="18" charset="0"/>
                <a:cs typeface="Times New Roman" panose="02020603050405020304" pitchFamily="18" charset="0"/>
              </a:rPr>
              <a:t>Third Trimester Milestones (weeks 27-40)</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B97A60F-1F4E-4D62-884E-F8E9D582C5EE}"/>
              </a:ext>
            </a:extLst>
          </p:cNvPr>
          <p:cNvSpPr>
            <a:spLocks noGrp="1"/>
          </p:cNvSpPr>
          <p:nvPr>
            <p:ph idx="1"/>
          </p:nvPr>
        </p:nvSpPr>
        <p:spPr/>
        <p:txBody>
          <a:bodyPr/>
          <a:lstStyle/>
          <a:p>
            <a:r>
              <a:rPr lang="en-US" altLang="en-US" b="1" dirty="0">
                <a:solidFill>
                  <a:schemeClr val="accent3">
                    <a:lumMod val="50000"/>
                  </a:schemeClr>
                </a:solidFill>
                <a:latin typeface="Times New Roman" panose="02020603050405020304" pitchFamily="18" charset="0"/>
                <a:cs typeface="Times New Roman" panose="02020603050405020304" pitchFamily="18" charset="0"/>
              </a:rPr>
              <a:t>Weeks 36-40 </a:t>
            </a:r>
            <a:r>
              <a:rPr lang="en-US" altLang="en-US" dirty="0">
                <a:latin typeface="Times New Roman" panose="02020603050405020304" pitchFamily="18" charset="0"/>
                <a:cs typeface="Times New Roman" panose="02020603050405020304" pitchFamily="18" charset="0"/>
              </a:rPr>
              <a:t>– The fetus experiences rapid weight gain and is ready for birth. </a:t>
            </a:r>
          </a:p>
          <a:p>
            <a:endParaRPr lang="en-US" dirty="0"/>
          </a:p>
        </p:txBody>
      </p:sp>
    </p:spTree>
    <p:extLst>
      <p:ext uri="{BB962C8B-B14F-4D97-AF65-F5344CB8AC3E}">
        <p14:creationId xmlns:p14="http://schemas.microsoft.com/office/powerpoint/2010/main" val="3400317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Ultrasound </a:t>
            </a:r>
            <a:endParaRPr lang="en-US" sz="3200" i="1" dirty="0"/>
          </a:p>
        </p:txBody>
      </p:sp>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PRCE’s specifics</a:t>
            </a:r>
          </a:p>
        </p:txBody>
      </p:sp>
    </p:spTree>
    <p:extLst>
      <p:ext uri="{BB962C8B-B14F-4D97-AF65-F5344CB8AC3E}">
        <p14:creationId xmlns:p14="http://schemas.microsoft.com/office/powerpoint/2010/main" val="917668972"/>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ACB9E-190A-4CBF-8C9D-1566EC16F041}"/>
              </a:ext>
            </a:extLst>
          </p:cNvPr>
          <p:cNvSpPr>
            <a:spLocks noGrp="1"/>
          </p:cNvSpPr>
          <p:nvPr>
            <p:ph type="title"/>
          </p:nvPr>
        </p:nvSpPr>
        <p:spPr/>
        <p:txBody>
          <a:bodyPr/>
          <a:lstStyle/>
          <a:p>
            <a:r>
              <a:rPr lang="en-US" dirty="0"/>
              <a:t>HOW ULTRASOUND WORKS</a:t>
            </a:r>
          </a:p>
        </p:txBody>
      </p:sp>
      <p:sp>
        <p:nvSpPr>
          <p:cNvPr id="4" name="Content Placeholder 3">
            <a:extLst>
              <a:ext uri="{FF2B5EF4-FFF2-40B4-BE49-F238E27FC236}">
                <a16:creationId xmlns:a16="http://schemas.microsoft.com/office/drawing/2014/main" id="{C62C645E-83B9-4A36-8B94-739E8FD46218}"/>
              </a:ext>
            </a:extLst>
          </p:cNvPr>
          <p:cNvSpPr>
            <a:spLocks noGrp="1"/>
          </p:cNvSpPr>
          <p:nvPr>
            <p:ph sz="half" idx="2"/>
          </p:nvPr>
        </p:nvSpPr>
        <p:spPr/>
        <p:txBody>
          <a:bodyPr/>
          <a:lstStyle/>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Soundwaves (echoes) travel through the urine in the bladder to the uterus. </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Echoes travel to a change in tissue and it’s reflected</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The probe picks up the reflected waves &amp; calculates the distance and speed of the echoes to produce a 2D or 3D image.</a:t>
            </a:r>
          </a:p>
          <a:p>
            <a:pPr marL="342900" indent="-342900">
              <a:buFont typeface="Arial" panose="020B0604020202020204" pitchFamily="34" charset="0"/>
              <a:buChar char="•"/>
            </a:pPr>
            <a:r>
              <a:rPr lang="en-US" sz="1800" dirty="0">
                <a:latin typeface="Times New Roman" panose="02020603050405020304" pitchFamily="18" charset="0"/>
                <a:cs typeface="Times New Roman" panose="02020603050405020304" pitchFamily="18" charset="0"/>
              </a:rPr>
              <a:t>Can take measurements of the image, determine age of fetus, and uncover simple health facts</a:t>
            </a:r>
          </a:p>
          <a:p>
            <a:endParaRPr lang="en-US" dirty="0"/>
          </a:p>
        </p:txBody>
      </p:sp>
      <p:pic>
        <p:nvPicPr>
          <p:cNvPr id="5" name="Content Placeholder 4">
            <a:extLst>
              <a:ext uri="{FF2B5EF4-FFF2-40B4-BE49-F238E27FC236}">
                <a16:creationId xmlns:a16="http://schemas.microsoft.com/office/drawing/2014/main" id="{DB6758B4-A766-484B-B1B3-DE58611B704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570038" y="2103438"/>
            <a:ext cx="3748087" cy="3748087"/>
          </a:xfrm>
        </p:spPr>
      </p:pic>
    </p:spTree>
    <p:extLst>
      <p:ext uri="{BB962C8B-B14F-4D97-AF65-F5344CB8AC3E}">
        <p14:creationId xmlns:p14="http://schemas.microsoft.com/office/powerpoint/2010/main" val="2831041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18A0-25A3-4522-B45F-55F0E9627F61}"/>
              </a:ext>
            </a:extLst>
          </p:cNvPr>
          <p:cNvSpPr>
            <a:spLocks noGrp="1"/>
          </p:cNvSpPr>
          <p:nvPr>
            <p:ph type="title"/>
          </p:nvPr>
        </p:nvSpPr>
        <p:spPr/>
        <p:txBody>
          <a:bodyPr>
            <a:normAutofit/>
          </a:bodyPr>
          <a:lstStyle/>
          <a:p>
            <a:r>
              <a:rPr lang="en-US" sz="4400" dirty="0"/>
              <a:t>WHY VALUABLE IN PROLIFE ARENA:</a:t>
            </a:r>
            <a:br>
              <a:rPr lang="en-US" sz="4400" dirty="0"/>
            </a:br>
            <a:r>
              <a:rPr lang="en-US" sz="2000" dirty="0"/>
              <a:t>Ultrasounds save lives!</a:t>
            </a:r>
            <a:br>
              <a:rPr lang="en-US" sz="2000" dirty="0"/>
            </a:br>
            <a:endParaRPr lang="en-US" sz="2000" dirty="0"/>
          </a:p>
        </p:txBody>
      </p:sp>
      <p:graphicFrame>
        <p:nvGraphicFramePr>
          <p:cNvPr id="4" name="Content Placeholder 3" descr="Descending Block List" title="SmartArt">
            <a:extLst>
              <a:ext uri="{FF2B5EF4-FFF2-40B4-BE49-F238E27FC236}">
                <a16:creationId xmlns:a16="http://schemas.microsoft.com/office/drawing/2014/main" id="{ACEC39C0-EF6A-42CF-B353-7021968316E2}"/>
              </a:ext>
            </a:extLst>
          </p:cNvPr>
          <p:cNvGraphicFramePr>
            <a:graphicFrameLocks noGrp="1"/>
          </p:cNvGraphicFramePr>
          <p:nvPr>
            <p:ph idx="1"/>
            <p:extLst>
              <p:ext uri="{D42A27DB-BD31-4B8C-83A1-F6EECF244321}">
                <p14:modId xmlns:p14="http://schemas.microsoft.com/office/powerpoint/2010/main" val="3829518336"/>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657340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EC7B5-AB7C-4FC2-AF55-C38BAEC2422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PRCE’s Practice of Ultrasound</a:t>
            </a:r>
          </a:p>
        </p:txBody>
      </p:sp>
      <p:sp>
        <p:nvSpPr>
          <p:cNvPr id="3" name="Content Placeholder 2">
            <a:extLst>
              <a:ext uri="{FF2B5EF4-FFF2-40B4-BE49-F238E27FC236}">
                <a16:creationId xmlns:a16="http://schemas.microsoft.com/office/drawing/2014/main" id="{C0229F25-306F-465D-B8F4-056EEFE447E8}"/>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Eligible between </a:t>
            </a:r>
            <a:r>
              <a:rPr lang="en-US" b="1" dirty="0">
                <a:latin typeface="Times New Roman" panose="02020603050405020304" pitchFamily="18" charset="0"/>
                <a:cs typeface="Times New Roman" panose="02020603050405020304" pitchFamily="18" charset="0"/>
              </a:rPr>
              <a:t>6-18 weeks</a:t>
            </a:r>
          </a:p>
          <a:p>
            <a:r>
              <a:rPr lang="en-US" dirty="0">
                <a:latin typeface="Times New Roman" panose="02020603050405020304" pitchFamily="18" charset="0"/>
                <a:cs typeface="Times New Roman" panose="02020603050405020304" pitchFamily="18" charset="0"/>
              </a:rPr>
              <a:t>Gestational Aging (can find out exactly how far along she is)</a:t>
            </a:r>
          </a:p>
          <a:p>
            <a:r>
              <a:rPr lang="en-US" dirty="0">
                <a:latin typeface="Times New Roman" panose="02020603050405020304" pitchFamily="18" charset="0"/>
                <a:cs typeface="Times New Roman" panose="02020603050405020304" pitchFamily="18" charset="0"/>
              </a:rPr>
              <a:t>Multiple Gestation? (does she have twins or triplets?)</a:t>
            </a:r>
          </a:p>
          <a:p>
            <a:r>
              <a:rPr lang="en-US" dirty="0">
                <a:latin typeface="Times New Roman" panose="02020603050405020304" pitchFamily="18" charset="0"/>
                <a:cs typeface="Times New Roman" panose="02020603050405020304" pitchFamily="18" charset="0"/>
              </a:rPr>
              <a:t>Pregnancy Viability (ectopic? no heartbeat?)</a:t>
            </a:r>
          </a:p>
          <a:p>
            <a:r>
              <a:rPr lang="en-US" dirty="0">
                <a:latin typeface="Times New Roman" panose="02020603050405020304" pitchFamily="18" charset="0"/>
                <a:cs typeface="Times New Roman" panose="02020603050405020304" pitchFamily="18" charset="0"/>
              </a:rPr>
              <a:t>Tag team with Client Advocate -  Gospel and Godly life-style encouragement</a:t>
            </a:r>
          </a:p>
          <a:p>
            <a:endParaRPr lang="en-US" dirty="0"/>
          </a:p>
        </p:txBody>
      </p:sp>
    </p:spTree>
    <p:extLst>
      <p:ext uri="{BB962C8B-B14F-4D97-AF65-F5344CB8AC3E}">
        <p14:creationId xmlns:p14="http://schemas.microsoft.com/office/powerpoint/2010/main" val="249906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Some pictures from PRCE’s ultrasounds</a:t>
            </a: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469580" y="1857415"/>
            <a:ext cx="2376806" cy="21002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153" y="1749018"/>
            <a:ext cx="1792357" cy="221026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584" y="2002180"/>
            <a:ext cx="2083789" cy="170394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50136" y="1884282"/>
            <a:ext cx="2165052" cy="1890247"/>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0162" y="1891223"/>
            <a:ext cx="2746765" cy="2112779"/>
          </a:xfrm>
          <a:prstGeom prst="rect">
            <a:avLst/>
          </a:prstGeom>
        </p:spPr>
      </p:pic>
      <p:sp>
        <p:nvSpPr>
          <p:cNvPr id="18" name="TextBox 17"/>
          <p:cNvSpPr txBox="1"/>
          <p:nvPr/>
        </p:nvSpPr>
        <p:spPr>
          <a:xfrm>
            <a:off x="3904693" y="3322768"/>
            <a:ext cx="605451" cy="458916"/>
          </a:xfrm>
          <a:prstGeom prst="rect">
            <a:avLst/>
          </a:prstGeom>
          <a:noFill/>
        </p:spPr>
        <p:txBody>
          <a:bodyPr wrap="square" rtlCol="0">
            <a:spAutoFit/>
          </a:bodyPr>
          <a:lstStyle/>
          <a:p>
            <a:r>
              <a:rPr lang="en-US" sz="2400" b="1" dirty="0">
                <a:solidFill>
                  <a:srgbClr val="FF0066"/>
                </a:solidFill>
              </a:rPr>
              <a:t>3D</a:t>
            </a:r>
          </a:p>
        </p:txBody>
      </p:sp>
      <p:sp>
        <p:nvSpPr>
          <p:cNvPr id="19" name="TextBox 18"/>
          <p:cNvSpPr txBox="1"/>
          <p:nvPr/>
        </p:nvSpPr>
        <p:spPr>
          <a:xfrm>
            <a:off x="1784370" y="3322768"/>
            <a:ext cx="735062" cy="461665"/>
          </a:xfrm>
          <a:prstGeom prst="rect">
            <a:avLst/>
          </a:prstGeom>
          <a:noFill/>
        </p:spPr>
        <p:txBody>
          <a:bodyPr wrap="square" rtlCol="0">
            <a:spAutoFit/>
          </a:bodyPr>
          <a:lstStyle/>
          <a:p>
            <a:r>
              <a:rPr lang="en-US" sz="2400" b="1" dirty="0">
                <a:solidFill>
                  <a:srgbClr val="FF0066"/>
                </a:solidFill>
              </a:rPr>
              <a:t>2D</a:t>
            </a: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6677" y="4172714"/>
            <a:ext cx="2673910" cy="2222505"/>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41770" y="4136320"/>
            <a:ext cx="1970552" cy="2561516"/>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376927" y="4073555"/>
            <a:ext cx="2544454" cy="2484502"/>
          </a:xfrm>
          <a:prstGeom prst="rect">
            <a:avLst/>
          </a:prstGeom>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49637" y="4136320"/>
            <a:ext cx="2727745" cy="2421737"/>
          </a:xfrm>
          <a:prstGeom prst="rect">
            <a:avLst/>
          </a:prstGeom>
        </p:spPr>
      </p:pic>
      <p:sp>
        <p:nvSpPr>
          <p:cNvPr id="27" name="TextBox 26"/>
          <p:cNvSpPr txBox="1"/>
          <p:nvPr/>
        </p:nvSpPr>
        <p:spPr>
          <a:xfrm>
            <a:off x="3627566" y="3899746"/>
            <a:ext cx="1778487"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10 weeks </a:t>
            </a:r>
            <a:r>
              <a:rPr lang="en-US" sz="1600" b="1" dirty="0">
                <a:solidFill>
                  <a:srgbClr val="0070C0"/>
                </a:solidFill>
              </a:rPr>
              <a:t>1.2 in</a:t>
            </a:r>
            <a:endParaRPr lang="en-US" sz="2000" b="1" dirty="0">
              <a:solidFill>
                <a:srgbClr val="0070C0"/>
              </a:solidFill>
            </a:endParaRPr>
          </a:p>
        </p:txBody>
      </p:sp>
      <p:sp>
        <p:nvSpPr>
          <p:cNvPr id="29" name="TextBox 28"/>
          <p:cNvSpPr txBox="1"/>
          <p:nvPr/>
        </p:nvSpPr>
        <p:spPr>
          <a:xfrm>
            <a:off x="472902" y="4119879"/>
            <a:ext cx="1602264"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9 weeks </a:t>
            </a:r>
            <a:r>
              <a:rPr lang="en-US" sz="1600" b="1" dirty="0">
                <a:solidFill>
                  <a:srgbClr val="0070C0"/>
                </a:solidFill>
              </a:rPr>
              <a:t>0.8in</a:t>
            </a:r>
          </a:p>
        </p:txBody>
      </p:sp>
      <p:sp>
        <p:nvSpPr>
          <p:cNvPr id="30" name="TextBox 29"/>
          <p:cNvSpPr txBox="1"/>
          <p:nvPr/>
        </p:nvSpPr>
        <p:spPr>
          <a:xfrm>
            <a:off x="6122982" y="4048718"/>
            <a:ext cx="1746854"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11 weeks </a:t>
            </a:r>
            <a:r>
              <a:rPr lang="en-US" sz="1600" b="1" dirty="0">
                <a:solidFill>
                  <a:srgbClr val="0070C0"/>
                </a:solidFill>
              </a:rPr>
              <a:t>2.4in</a:t>
            </a:r>
            <a:endParaRPr lang="en-US" sz="2000" b="1" dirty="0">
              <a:solidFill>
                <a:srgbClr val="0070C0"/>
              </a:solidFill>
            </a:endParaRPr>
          </a:p>
        </p:txBody>
      </p:sp>
      <p:sp>
        <p:nvSpPr>
          <p:cNvPr id="31" name="TextBox 30"/>
          <p:cNvSpPr txBox="1"/>
          <p:nvPr/>
        </p:nvSpPr>
        <p:spPr>
          <a:xfrm>
            <a:off x="9376926" y="4119879"/>
            <a:ext cx="1550903"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12 weeks </a:t>
            </a:r>
            <a:r>
              <a:rPr lang="en-US" sz="1600" b="1" dirty="0">
                <a:solidFill>
                  <a:srgbClr val="0070C0"/>
                </a:solidFill>
              </a:rPr>
              <a:t>3in</a:t>
            </a:r>
            <a:endParaRPr lang="en-US" sz="2000" b="1" dirty="0">
              <a:solidFill>
                <a:srgbClr val="0070C0"/>
              </a:solidFill>
            </a:endParaRPr>
          </a:p>
        </p:txBody>
      </p:sp>
      <p:sp>
        <p:nvSpPr>
          <p:cNvPr id="32" name="TextBox 31"/>
          <p:cNvSpPr txBox="1"/>
          <p:nvPr/>
        </p:nvSpPr>
        <p:spPr>
          <a:xfrm>
            <a:off x="247583" y="1995027"/>
            <a:ext cx="1722027"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6 weeks </a:t>
            </a:r>
            <a:r>
              <a:rPr lang="en-US" sz="1600" b="1" dirty="0">
                <a:solidFill>
                  <a:srgbClr val="0070C0"/>
                </a:solidFill>
              </a:rPr>
              <a:t> 0.5cm</a:t>
            </a:r>
          </a:p>
        </p:txBody>
      </p:sp>
      <p:sp>
        <p:nvSpPr>
          <p:cNvPr id="34" name="TextBox 33"/>
          <p:cNvSpPr txBox="1"/>
          <p:nvPr/>
        </p:nvSpPr>
        <p:spPr>
          <a:xfrm>
            <a:off x="4623749" y="1731237"/>
            <a:ext cx="1657130"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7 weeks </a:t>
            </a:r>
            <a:r>
              <a:rPr lang="en-US" sz="1600" b="1" dirty="0">
                <a:solidFill>
                  <a:srgbClr val="0070C0"/>
                </a:solidFill>
              </a:rPr>
              <a:t> 0.4 in</a:t>
            </a:r>
          </a:p>
        </p:txBody>
      </p:sp>
      <p:sp>
        <p:nvSpPr>
          <p:cNvPr id="35" name="TextBox 34"/>
          <p:cNvSpPr txBox="1"/>
          <p:nvPr/>
        </p:nvSpPr>
        <p:spPr>
          <a:xfrm>
            <a:off x="6690211" y="1809363"/>
            <a:ext cx="1678954"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8 weeks </a:t>
            </a:r>
            <a:r>
              <a:rPr lang="en-US" sz="1600" b="1" dirty="0">
                <a:solidFill>
                  <a:srgbClr val="0070C0"/>
                </a:solidFill>
              </a:rPr>
              <a:t> 0.5 in</a:t>
            </a:r>
            <a:endParaRPr lang="en-US" sz="2000" b="1" dirty="0">
              <a:solidFill>
                <a:srgbClr val="0070C0"/>
              </a:solidFill>
            </a:endParaRPr>
          </a:p>
        </p:txBody>
      </p:sp>
      <p:sp>
        <p:nvSpPr>
          <p:cNvPr id="36" name="TextBox 35"/>
          <p:cNvSpPr txBox="1"/>
          <p:nvPr/>
        </p:nvSpPr>
        <p:spPr>
          <a:xfrm>
            <a:off x="9409530" y="1835432"/>
            <a:ext cx="1518300"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9 weeks </a:t>
            </a:r>
            <a:r>
              <a:rPr lang="en-US" sz="1600" b="1" dirty="0">
                <a:solidFill>
                  <a:srgbClr val="0070C0"/>
                </a:solidFill>
              </a:rPr>
              <a:t>0.8in</a:t>
            </a:r>
            <a:endParaRPr lang="en-US" sz="2000" b="1" dirty="0">
              <a:solidFill>
                <a:srgbClr val="0070C0"/>
              </a:solidFill>
            </a:endParaRPr>
          </a:p>
        </p:txBody>
      </p:sp>
      <p:sp>
        <p:nvSpPr>
          <p:cNvPr id="37" name="TextBox 36"/>
          <p:cNvSpPr txBox="1"/>
          <p:nvPr/>
        </p:nvSpPr>
        <p:spPr>
          <a:xfrm>
            <a:off x="6084760" y="3597897"/>
            <a:ext cx="605451" cy="458916"/>
          </a:xfrm>
          <a:prstGeom prst="rect">
            <a:avLst/>
          </a:prstGeom>
          <a:noFill/>
        </p:spPr>
        <p:txBody>
          <a:bodyPr wrap="square" rtlCol="0">
            <a:spAutoFit/>
          </a:bodyPr>
          <a:lstStyle/>
          <a:p>
            <a:r>
              <a:rPr lang="en-US" sz="2400" b="1" dirty="0">
                <a:solidFill>
                  <a:srgbClr val="FF0066"/>
                </a:solidFill>
              </a:rPr>
              <a:t>3D</a:t>
            </a:r>
          </a:p>
        </p:txBody>
      </p:sp>
      <p:sp>
        <p:nvSpPr>
          <p:cNvPr id="38" name="TextBox 37"/>
          <p:cNvSpPr txBox="1"/>
          <p:nvPr/>
        </p:nvSpPr>
        <p:spPr>
          <a:xfrm>
            <a:off x="11333588" y="3568315"/>
            <a:ext cx="605451" cy="458916"/>
          </a:xfrm>
          <a:prstGeom prst="rect">
            <a:avLst/>
          </a:prstGeom>
          <a:noFill/>
        </p:spPr>
        <p:txBody>
          <a:bodyPr wrap="square" rtlCol="0">
            <a:spAutoFit/>
          </a:bodyPr>
          <a:lstStyle/>
          <a:p>
            <a:r>
              <a:rPr lang="en-US" sz="2400" b="1" dirty="0">
                <a:solidFill>
                  <a:srgbClr val="FF0066"/>
                </a:solidFill>
              </a:rPr>
              <a:t>3D</a:t>
            </a:r>
          </a:p>
        </p:txBody>
      </p:sp>
      <p:sp>
        <p:nvSpPr>
          <p:cNvPr id="39" name="TextBox 38"/>
          <p:cNvSpPr txBox="1"/>
          <p:nvPr/>
        </p:nvSpPr>
        <p:spPr>
          <a:xfrm>
            <a:off x="11319228" y="6016640"/>
            <a:ext cx="605451" cy="458916"/>
          </a:xfrm>
          <a:prstGeom prst="rect">
            <a:avLst/>
          </a:prstGeom>
          <a:noFill/>
        </p:spPr>
        <p:txBody>
          <a:bodyPr wrap="square" rtlCol="0">
            <a:spAutoFit/>
          </a:bodyPr>
          <a:lstStyle/>
          <a:p>
            <a:r>
              <a:rPr lang="en-US" sz="2400" b="1" dirty="0">
                <a:solidFill>
                  <a:srgbClr val="FF0066"/>
                </a:solidFill>
              </a:rPr>
              <a:t>3D</a:t>
            </a:r>
          </a:p>
        </p:txBody>
      </p:sp>
      <p:sp>
        <p:nvSpPr>
          <p:cNvPr id="40" name="TextBox 39"/>
          <p:cNvSpPr txBox="1"/>
          <p:nvPr/>
        </p:nvSpPr>
        <p:spPr>
          <a:xfrm>
            <a:off x="5089616" y="6016640"/>
            <a:ext cx="605451" cy="458916"/>
          </a:xfrm>
          <a:prstGeom prst="rect">
            <a:avLst/>
          </a:prstGeom>
          <a:noFill/>
        </p:spPr>
        <p:txBody>
          <a:bodyPr wrap="square" rtlCol="0">
            <a:spAutoFit/>
          </a:bodyPr>
          <a:lstStyle/>
          <a:p>
            <a:r>
              <a:rPr lang="en-US" sz="2400" b="1" dirty="0">
                <a:solidFill>
                  <a:srgbClr val="FF0066"/>
                </a:solidFill>
              </a:rPr>
              <a:t>3D</a:t>
            </a:r>
          </a:p>
        </p:txBody>
      </p:sp>
      <p:sp>
        <p:nvSpPr>
          <p:cNvPr id="41" name="TextBox 40"/>
          <p:cNvSpPr txBox="1"/>
          <p:nvPr/>
        </p:nvSpPr>
        <p:spPr>
          <a:xfrm>
            <a:off x="2651784" y="6016640"/>
            <a:ext cx="605451" cy="458916"/>
          </a:xfrm>
          <a:prstGeom prst="rect">
            <a:avLst/>
          </a:prstGeom>
          <a:noFill/>
        </p:spPr>
        <p:txBody>
          <a:bodyPr wrap="square" rtlCol="0">
            <a:spAutoFit/>
          </a:bodyPr>
          <a:lstStyle/>
          <a:p>
            <a:r>
              <a:rPr lang="en-US" sz="2400" b="1" dirty="0">
                <a:solidFill>
                  <a:srgbClr val="FF0066"/>
                </a:solidFill>
              </a:rPr>
              <a:t>3D</a:t>
            </a:r>
          </a:p>
        </p:txBody>
      </p:sp>
      <p:sp>
        <p:nvSpPr>
          <p:cNvPr id="42" name="TextBox 41"/>
          <p:cNvSpPr txBox="1"/>
          <p:nvPr/>
        </p:nvSpPr>
        <p:spPr>
          <a:xfrm>
            <a:off x="8831526" y="3614367"/>
            <a:ext cx="605451" cy="458916"/>
          </a:xfrm>
          <a:prstGeom prst="rect">
            <a:avLst/>
          </a:prstGeom>
          <a:noFill/>
        </p:spPr>
        <p:txBody>
          <a:bodyPr wrap="square" rtlCol="0">
            <a:spAutoFit/>
          </a:bodyPr>
          <a:lstStyle/>
          <a:p>
            <a:r>
              <a:rPr lang="en-US" sz="2400" b="1" dirty="0">
                <a:solidFill>
                  <a:srgbClr val="FF0066"/>
                </a:solidFill>
              </a:rPr>
              <a:t>3D</a:t>
            </a:r>
          </a:p>
        </p:txBody>
      </p:sp>
      <p:sp>
        <p:nvSpPr>
          <p:cNvPr id="43" name="TextBox 42"/>
          <p:cNvSpPr txBox="1"/>
          <p:nvPr/>
        </p:nvSpPr>
        <p:spPr>
          <a:xfrm>
            <a:off x="8369165" y="6096392"/>
            <a:ext cx="735062" cy="461665"/>
          </a:xfrm>
          <a:prstGeom prst="rect">
            <a:avLst/>
          </a:prstGeom>
          <a:noFill/>
        </p:spPr>
        <p:txBody>
          <a:bodyPr wrap="square" rtlCol="0">
            <a:spAutoFit/>
          </a:bodyPr>
          <a:lstStyle/>
          <a:p>
            <a:r>
              <a:rPr lang="en-US" sz="2400" b="1" dirty="0">
                <a:solidFill>
                  <a:srgbClr val="FF0066"/>
                </a:solidFill>
              </a:rPr>
              <a:t>2D</a:t>
            </a:r>
          </a:p>
        </p:txBody>
      </p:sp>
      <p:sp>
        <p:nvSpPr>
          <p:cNvPr id="44" name="TextBox 43"/>
          <p:cNvSpPr txBox="1"/>
          <p:nvPr/>
        </p:nvSpPr>
        <p:spPr>
          <a:xfrm>
            <a:off x="2417533" y="1884282"/>
            <a:ext cx="1749733" cy="400110"/>
          </a:xfrm>
          <a:prstGeom prst="rect">
            <a:avLst/>
          </a:prstGeom>
          <a:solidFill>
            <a:schemeClr val="accent1">
              <a:lumMod val="40000"/>
              <a:lumOff val="60000"/>
            </a:schemeClr>
          </a:solidFill>
          <a:ln>
            <a:solidFill>
              <a:schemeClr val="tx1"/>
            </a:solidFill>
          </a:ln>
        </p:spPr>
        <p:txBody>
          <a:bodyPr wrap="square" rtlCol="0">
            <a:spAutoFit/>
          </a:bodyPr>
          <a:lstStyle/>
          <a:p>
            <a:r>
              <a:rPr lang="en-US" sz="2000" b="1" dirty="0">
                <a:solidFill>
                  <a:srgbClr val="0070C0"/>
                </a:solidFill>
              </a:rPr>
              <a:t>6 weeks </a:t>
            </a:r>
            <a:r>
              <a:rPr lang="en-US" sz="1600" b="1" dirty="0">
                <a:solidFill>
                  <a:srgbClr val="0070C0"/>
                </a:solidFill>
              </a:rPr>
              <a:t> 0.5cm</a:t>
            </a:r>
          </a:p>
        </p:txBody>
      </p:sp>
    </p:spTree>
    <p:extLst>
      <p:ext uri="{BB962C8B-B14F-4D97-AF65-F5344CB8AC3E}">
        <p14:creationId xmlns:p14="http://schemas.microsoft.com/office/powerpoint/2010/main" val="2383718013"/>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5C734-754C-49BD-8A25-A9A586E8E0AB}"/>
              </a:ext>
            </a:extLst>
          </p:cNvPr>
          <p:cNvSpPr>
            <a:spLocks noGrp="1"/>
          </p:cNvSpPr>
          <p:nvPr>
            <p:ph type="title"/>
          </p:nvPr>
        </p:nvSpPr>
        <p:spPr/>
        <p:txBody>
          <a:bodyPr/>
          <a:lstStyle/>
          <a:p>
            <a:r>
              <a:rPr lang="en-US" dirty="0"/>
              <a:t>God our Creator </a:t>
            </a:r>
          </a:p>
        </p:txBody>
      </p:sp>
      <p:sp>
        <p:nvSpPr>
          <p:cNvPr id="3" name="Content Placeholder 2">
            <a:extLst>
              <a:ext uri="{FF2B5EF4-FFF2-40B4-BE49-F238E27FC236}">
                <a16:creationId xmlns:a16="http://schemas.microsoft.com/office/drawing/2014/main" id="{27537A28-F4AB-40F9-B5BD-F252026F5FEB}"/>
              </a:ext>
            </a:extLst>
          </p:cNvPr>
          <p:cNvSpPr>
            <a:spLocks noGrp="1"/>
          </p:cNvSpPr>
          <p:nvPr>
            <p:ph idx="1"/>
          </p:nvPr>
        </p:nvSpPr>
        <p:spPr/>
        <p:txBody>
          <a:bodyPr/>
          <a:lstStyle/>
          <a:p>
            <a:pPr marL="0" indent="0">
              <a:buNone/>
            </a:pPr>
            <a:r>
              <a:rPr lang="en-US" dirty="0">
                <a:latin typeface="Times New Roman" panose="02020603050405020304" pitchFamily="18" charset="0"/>
                <a:cs typeface="Times New Roman" panose="02020603050405020304" pitchFamily="18" charset="0"/>
              </a:rPr>
              <a:t>For by him were all things created, that are in heaven, and that are in earth, visible and invisible, whether they be thrones, or dominions, or principalities, or powers: all things were created by him, and for him: </a:t>
            </a:r>
            <a:r>
              <a:rPr lang="en-US" b="1" i="0" dirty="0">
                <a:solidFill>
                  <a:srgbClr val="001320"/>
                </a:solidFill>
                <a:effectLst/>
                <a:latin typeface="Times New Roman" panose="02020603050405020304" pitchFamily="18" charset="0"/>
                <a:cs typeface="Times New Roman" panose="02020603050405020304" pitchFamily="18" charset="0"/>
              </a:rPr>
              <a:t>Colossians 1:16</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b="0" i="0" dirty="0">
                <a:solidFill>
                  <a:srgbClr val="001320"/>
                </a:solidFill>
                <a:effectLst/>
                <a:latin typeface="Times New Roman" panose="02020603050405020304" pitchFamily="18" charset="0"/>
                <a:cs typeface="Times New Roman" panose="02020603050405020304" pitchFamily="18" charset="0"/>
              </a:rPr>
              <a:t>So, God created man in his </a:t>
            </a:r>
            <a:r>
              <a:rPr lang="en-US" b="0" i="1" dirty="0">
                <a:solidFill>
                  <a:srgbClr val="001320"/>
                </a:solidFill>
                <a:effectLst/>
                <a:latin typeface="Times New Roman" panose="02020603050405020304" pitchFamily="18" charset="0"/>
                <a:cs typeface="Times New Roman" panose="02020603050405020304" pitchFamily="18" charset="0"/>
              </a:rPr>
              <a:t>own</a:t>
            </a:r>
            <a:r>
              <a:rPr lang="en-US" b="0" i="0" dirty="0">
                <a:solidFill>
                  <a:srgbClr val="001320"/>
                </a:solidFill>
                <a:effectLst/>
                <a:latin typeface="Times New Roman" panose="02020603050405020304" pitchFamily="18" charset="0"/>
                <a:cs typeface="Times New Roman" panose="02020603050405020304" pitchFamily="18" charset="0"/>
              </a:rPr>
              <a:t> image, in the image of God created he him; male and female created he them. </a:t>
            </a:r>
            <a:r>
              <a:rPr lang="en-US" b="1" i="0" dirty="0">
                <a:solidFill>
                  <a:srgbClr val="001320"/>
                </a:solidFill>
                <a:effectLst/>
                <a:latin typeface="Times New Roman" panose="02020603050405020304" pitchFamily="18" charset="0"/>
                <a:cs typeface="Times New Roman" panose="02020603050405020304" pitchFamily="18" charset="0"/>
              </a:rPr>
              <a:t>Genesis 1:27</a:t>
            </a:r>
          </a:p>
          <a:p>
            <a:pPr marL="0" indent="0">
              <a:buNone/>
            </a:pPr>
            <a:endParaRPr lang="en-US" b="1" dirty="0">
              <a:solidFill>
                <a:srgbClr val="001320"/>
              </a:solidFill>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Before I formed thee in the belly, I knew thee; and before thou camest forth out of the womb I sanctified thee, and I ordained thee a prophet unto the nations. </a:t>
            </a:r>
            <a:r>
              <a:rPr lang="en-US" b="1" dirty="0">
                <a:latin typeface="Times New Roman" panose="02020603050405020304" pitchFamily="18" charset="0"/>
                <a:cs typeface="Times New Roman" panose="02020603050405020304" pitchFamily="18" charset="0"/>
              </a:rPr>
              <a:t>Jeremiah 1:5</a:t>
            </a:r>
          </a:p>
        </p:txBody>
      </p:sp>
    </p:spTree>
    <p:extLst>
      <p:ext uri="{BB962C8B-B14F-4D97-AF65-F5344CB8AC3E}">
        <p14:creationId xmlns:p14="http://schemas.microsoft.com/office/powerpoint/2010/main" val="984601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PRCE baby client praying</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457053" y="2057400"/>
            <a:ext cx="5277894" cy="4343400"/>
          </a:xfrm>
        </p:spPr>
      </p:pic>
    </p:spTree>
    <p:extLst>
      <p:ext uri="{BB962C8B-B14F-4D97-AF65-F5344CB8AC3E}">
        <p14:creationId xmlns:p14="http://schemas.microsoft.com/office/powerpoint/2010/main" val="1960562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3781-D151-4B46-AF8F-DCC69F6FFBC5}"/>
              </a:ext>
            </a:extLst>
          </p:cNvPr>
          <p:cNvSpPr>
            <a:spLocks noGrp="1"/>
          </p:cNvSpPr>
          <p:nvPr>
            <p:ph type="title"/>
          </p:nvPr>
        </p:nvSpPr>
        <p:spPr/>
        <p:txBody>
          <a:bodyPr/>
          <a:lstStyle/>
          <a:p>
            <a:r>
              <a:rPr lang="en-US" dirty="0"/>
              <a:t>WORK CITED</a:t>
            </a:r>
          </a:p>
        </p:txBody>
      </p:sp>
      <p:sp>
        <p:nvSpPr>
          <p:cNvPr id="3" name="Content Placeholder 2">
            <a:extLst>
              <a:ext uri="{FF2B5EF4-FFF2-40B4-BE49-F238E27FC236}">
                <a16:creationId xmlns:a16="http://schemas.microsoft.com/office/drawing/2014/main" id="{5EB238D7-D087-4E84-ADE7-348DC0E91E0F}"/>
              </a:ext>
            </a:extLst>
          </p:cNvPr>
          <p:cNvSpPr>
            <a:spLocks noGrp="1"/>
          </p:cNvSpPr>
          <p:nvPr>
            <p:ph idx="1"/>
          </p:nvPr>
        </p:nvSpPr>
        <p:spPr/>
        <p:txBody>
          <a:bodyPr>
            <a:normAutofit/>
          </a:bodyPr>
          <a:lstStyle/>
          <a:p>
            <a:r>
              <a:rPr lang="en-US" dirty="0"/>
              <a:t>@adamscohen, Adam Cohen. "The Next Abortion Battleground: Fetal Heartbeats." </a:t>
            </a:r>
            <a:r>
              <a:rPr lang="en-US" i="1" dirty="0"/>
              <a:t>Time</a:t>
            </a:r>
            <a:r>
              <a:rPr lang="en-US" dirty="0"/>
              <a:t>. Time, 17 Oct. 2011. Web. 07 Apr. 2017.</a:t>
            </a:r>
          </a:p>
          <a:p>
            <a:r>
              <a:rPr lang="en-US" dirty="0">
                <a:hlinkClick r:id="rId2"/>
              </a:rPr>
              <a:t>www.biblegateway,com/</a:t>
            </a:r>
            <a:r>
              <a:rPr lang="en-US" dirty="0"/>
              <a:t> King James Versions. Web. 08 November 2021</a:t>
            </a:r>
          </a:p>
          <a:p>
            <a:r>
              <a:rPr lang="en-US" dirty="0"/>
              <a:t>Life International. </a:t>
            </a:r>
            <a:r>
              <a:rPr lang="en-US" i="1" dirty="0"/>
              <a:t>Intimacy Before Impact: Preparing the Heart and Mind for Life-Giving Ministry</a:t>
            </a:r>
            <a:r>
              <a:rPr lang="en-US" dirty="0"/>
              <a:t>. 2nd ed. Grand Rapids: Frontlines Publishing, 2014. Print.</a:t>
            </a:r>
          </a:p>
          <a:p>
            <a:endParaRPr lang="en-US" dirty="0"/>
          </a:p>
          <a:p>
            <a:r>
              <a:rPr lang="en-US" dirty="0"/>
              <a:t>Dr. Sandy Christiansen. "Why Ultrasounds Matter for Women Planning Abortion." Web log post. </a:t>
            </a:r>
            <a:r>
              <a:rPr lang="en-US" i="1" dirty="0"/>
              <a:t>Care Net</a:t>
            </a:r>
            <a:r>
              <a:rPr lang="en-US" dirty="0"/>
              <a:t>. </a:t>
            </a:r>
            <a:r>
              <a:rPr lang="en-US" dirty="0" err="1"/>
              <a:t>N.p.</a:t>
            </a:r>
            <a:r>
              <a:rPr lang="en-US" dirty="0"/>
              <a:t>, 5 Dec. 2014. Web. 7 Apr. 2017. &lt;http://affiliates.care-net.org/Education/Center-Insights-Library/Post/201&gt;. Adapted from Medical Insights (February 2014), a publication of Care Net.</a:t>
            </a:r>
          </a:p>
          <a:p>
            <a:endParaRPr lang="en-US" dirty="0"/>
          </a:p>
        </p:txBody>
      </p:sp>
    </p:spTree>
    <p:extLst>
      <p:ext uri="{BB962C8B-B14F-4D97-AF65-F5344CB8AC3E}">
        <p14:creationId xmlns:p14="http://schemas.microsoft.com/office/powerpoint/2010/main" val="10824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ogo&#10;&#10;Description automatically generated">
            <a:extLst>
              <a:ext uri="{FF2B5EF4-FFF2-40B4-BE49-F238E27FC236}">
                <a16:creationId xmlns:a16="http://schemas.microsoft.com/office/drawing/2014/main" id="{45D8AF3C-8D52-41AD-8A93-7EFD603589C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722488" y="329042"/>
            <a:ext cx="8929901" cy="6430748"/>
          </a:xfrm>
          <a:prstGeom prst="rect">
            <a:avLst/>
          </a:prstGeom>
        </p:spPr>
      </p:pic>
      <p:sp>
        <p:nvSpPr>
          <p:cNvPr id="4" name="TextBox 3">
            <a:extLst>
              <a:ext uri="{FF2B5EF4-FFF2-40B4-BE49-F238E27FC236}">
                <a16:creationId xmlns:a16="http://schemas.microsoft.com/office/drawing/2014/main" id="{E9728CAE-7265-4C56-8F5C-970722E20B8F}"/>
              </a:ext>
            </a:extLst>
          </p:cNvPr>
          <p:cNvSpPr txBox="1"/>
          <p:nvPr/>
        </p:nvSpPr>
        <p:spPr>
          <a:xfrm>
            <a:off x="1631049" y="6644374"/>
            <a:ext cx="8929901" cy="230832"/>
          </a:xfrm>
          <a:prstGeom prst="rect">
            <a:avLst/>
          </a:prstGeom>
          <a:noFill/>
        </p:spPr>
        <p:txBody>
          <a:bodyPr wrap="square" rtlCol="0">
            <a:spAutoFit/>
          </a:bodyPr>
          <a:lstStyle/>
          <a:p>
            <a:r>
              <a:rPr lang="en-US" sz="900">
                <a:hlinkClick r:id="rId3" tooltip="https://www.freepngimg.com/png/85354-text-question-blog-questions-logo-any"/>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96128757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BB806-7F32-4616-ABAB-6A9974AD0315}"/>
              </a:ext>
            </a:extLst>
          </p:cNvPr>
          <p:cNvSpPr>
            <a:spLocks noGrp="1"/>
          </p:cNvSpPr>
          <p:nvPr>
            <p:ph type="title"/>
          </p:nvPr>
        </p:nvSpPr>
        <p:spPr/>
        <p:txBody>
          <a:bodyPr>
            <a:normAutofit fontScale="90000"/>
          </a:bodyPr>
          <a:lstStyle/>
          <a:p>
            <a:r>
              <a:rPr lang="en-US" dirty="0"/>
              <a:t>OBJECTIVES</a:t>
            </a:r>
            <a:br>
              <a:rPr lang="en-US" dirty="0"/>
            </a:br>
            <a:endParaRPr lang="en-US" dirty="0"/>
          </a:p>
        </p:txBody>
      </p:sp>
      <p:sp>
        <p:nvSpPr>
          <p:cNvPr id="3" name="Content Placeholder 2">
            <a:extLst>
              <a:ext uri="{FF2B5EF4-FFF2-40B4-BE49-F238E27FC236}">
                <a16:creationId xmlns:a16="http://schemas.microsoft.com/office/drawing/2014/main" id="{58E366E8-E6C3-415D-A842-12D322F34EAD}"/>
              </a:ext>
            </a:extLst>
          </p:cNvPr>
          <p:cNvSpPr>
            <a:spLocks noGrp="1"/>
          </p:cNvSpPr>
          <p:nvPr>
            <p:ph idx="1"/>
          </p:nvPr>
        </p:nvSpPr>
        <p:spPr/>
        <p:txBody>
          <a:bodyPr/>
          <a:lstStyle/>
          <a:p>
            <a:r>
              <a:rPr lang="en-US" dirty="0"/>
              <a:t>The learner will be able to state the fertilization steps that produces a pregnancy</a:t>
            </a:r>
          </a:p>
          <a:p>
            <a:r>
              <a:rPr lang="en-US" dirty="0"/>
              <a:t>The learner will be able to list the stages of fetal development</a:t>
            </a:r>
          </a:p>
          <a:p>
            <a:r>
              <a:rPr lang="en-US" dirty="0"/>
              <a:t>The learner will be able to state three reasons for ultrasounds performed at PRCE</a:t>
            </a:r>
          </a:p>
        </p:txBody>
      </p:sp>
    </p:spTree>
    <p:extLst>
      <p:ext uri="{BB962C8B-B14F-4D97-AF65-F5344CB8AC3E}">
        <p14:creationId xmlns:p14="http://schemas.microsoft.com/office/powerpoint/2010/main" val="1327050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0A2CB-6792-4203-9D7F-701461BE7A55}"/>
              </a:ext>
            </a:extLst>
          </p:cNvPr>
          <p:cNvSpPr>
            <a:spLocks noGrp="1"/>
          </p:cNvSpPr>
          <p:nvPr>
            <p:ph type="title"/>
          </p:nvPr>
        </p:nvSpPr>
        <p:spPr/>
        <p:txBody>
          <a:bodyPr/>
          <a:lstStyle/>
          <a:p>
            <a:r>
              <a:rPr lang="en-US" dirty="0"/>
              <a:t>Pregnancy</a:t>
            </a:r>
          </a:p>
        </p:txBody>
      </p:sp>
      <p:sp>
        <p:nvSpPr>
          <p:cNvPr id="3" name="Text Placeholder 2">
            <a:extLst>
              <a:ext uri="{FF2B5EF4-FFF2-40B4-BE49-F238E27FC236}">
                <a16:creationId xmlns:a16="http://schemas.microsoft.com/office/drawing/2014/main" id="{0A09A3C4-0217-440F-8219-6D36895F9607}"/>
              </a:ext>
            </a:extLst>
          </p:cNvPr>
          <p:cNvSpPr>
            <a:spLocks noGrp="1"/>
          </p:cNvSpPr>
          <p:nvPr>
            <p:ph type="body" idx="1"/>
          </p:nvPr>
        </p:nvSpPr>
        <p:spPr/>
        <p:txBody>
          <a:bodyPr/>
          <a:lstStyle/>
          <a:p>
            <a:r>
              <a:rPr lang="en-US" dirty="0"/>
              <a:t>A World View versus The Bible View</a:t>
            </a:r>
          </a:p>
        </p:txBody>
      </p:sp>
    </p:spTree>
    <p:extLst>
      <p:ext uri="{BB962C8B-B14F-4D97-AF65-F5344CB8AC3E}">
        <p14:creationId xmlns:p14="http://schemas.microsoft.com/office/powerpoint/2010/main" val="19814505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67FA3-4398-4F34-B8B2-D2485AD8C114}"/>
              </a:ext>
            </a:extLst>
          </p:cNvPr>
          <p:cNvSpPr>
            <a:spLocks noGrp="1"/>
          </p:cNvSpPr>
          <p:nvPr>
            <p:ph type="title"/>
          </p:nvPr>
        </p:nvSpPr>
        <p:spPr>
          <a:xfrm>
            <a:off x="792163" y="504400"/>
            <a:ext cx="10058400" cy="1371600"/>
          </a:xfrm>
        </p:spPr>
        <p:txBody>
          <a:bodyPr>
            <a:normAutofit fontScale="90000"/>
          </a:bodyPr>
          <a:lstStyle/>
          <a:p>
            <a:r>
              <a:rPr lang="en-US" dirty="0">
                <a:latin typeface="Times New Roman" panose="02020603050405020304" pitchFamily="18" charset="0"/>
                <a:cs typeface="Times New Roman" panose="02020603050405020304" pitchFamily="18" charset="0"/>
              </a:rPr>
              <a:t>PREGNANCY : </a:t>
            </a:r>
            <a:r>
              <a:rPr lang="en-US" sz="2700" b="1" dirty="0">
                <a:latin typeface="Times New Roman" panose="02020603050405020304" pitchFamily="18" charset="0"/>
                <a:cs typeface="Times New Roman" panose="02020603050405020304" pitchFamily="18" charset="0"/>
              </a:rPr>
              <a:t>FEMALE REPRODUCTIVE ANATOMY</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E2F00B8C-1E71-46B6-88E3-3194BA5D43E5}"/>
              </a:ext>
            </a:extLst>
          </p:cNvPr>
          <p:cNvPicPr>
            <a:picLocks noGrp="1" noChangeAspect="1"/>
          </p:cNvPicPr>
          <p:nvPr>
            <p:ph sz="half" idx="1"/>
          </p:nvPr>
        </p:nvPicPr>
        <p:blipFill>
          <a:blip r:embed="rId3"/>
          <a:stretch>
            <a:fillRect/>
          </a:stretch>
        </p:blipFill>
        <p:spPr>
          <a:xfrm>
            <a:off x="1066800" y="2287163"/>
            <a:ext cx="4754563" cy="3380637"/>
          </a:xfrm>
          <a:prstGeom prst="rect">
            <a:avLst/>
          </a:prstGeom>
        </p:spPr>
      </p:pic>
      <p:sp>
        <p:nvSpPr>
          <p:cNvPr id="4" name="Content Placeholder 3">
            <a:extLst>
              <a:ext uri="{FF2B5EF4-FFF2-40B4-BE49-F238E27FC236}">
                <a16:creationId xmlns:a16="http://schemas.microsoft.com/office/drawing/2014/main" id="{253BDC4D-4FEA-412D-A05D-6E69E376275A}"/>
              </a:ext>
            </a:extLst>
          </p:cNvPr>
          <p:cNvSpPr>
            <a:spLocks noGrp="1"/>
          </p:cNvSpPr>
          <p:nvPr>
            <p:ph sz="half" idx="2"/>
          </p:nvPr>
        </p:nvSpPr>
        <p:spPr/>
        <p:txBody>
          <a:bodyPr>
            <a:normAutofit/>
          </a:bodyPr>
          <a:lstStyle/>
          <a:p>
            <a:r>
              <a:rPr lang="en-US" sz="2400" dirty="0">
                <a:latin typeface="Times New Roman" panose="02020603050405020304" pitchFamily="18" charset="0"/>
                <a:cs typeface="Times New Roman" panose="02020603050405020304" pitchFamily="18" charset="0"/>
              </a:rPr>
              <a:t>FUNCTION OF THE FEMALE ANATOMY</a:t>
            </a:r>
          </a:p>
        </p:txBody>
      </p:sp>
    </p:spTree>
    <p:extLst>
      <p:ext uri="{BB962C8B-B14F-4D97-AF65-F5344CB8AC3E}">
        <p14:creationId xmlns:p14="http://schemas.microsoft.com/office/powerpoint/2010/main" val="142157432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8FDBC-AD6E-4C42-ADF6-B4FDB567EDB7}"/>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PREGNANCY: </a:t>
            </a:r>
            <a:r>
              <a:rPr lang="en-US" sz="2700" dirty="0">
                <a:latin typeface="Times New Roman" panose="02020603050405020304" pitchFamily="18" charset="0"/>
                <a:cs typeface="Times New Roman" panose="02020603050405020304" pitchFamily="18" charset="0"/>
              </a:rPr>
              <a:t>HOW IT ALL BEGINS</a:t>
            </a:r>
          </a:p>
        </p:txBody>
      </p:sp>
      <p:graphicFrame>
        <p:nvGraphicFramePr>
          <p:cNvPr id="4" name="Content Placeholder 6">
            <a:extLst>
              <a:ext uri="{FF2B5EF4-FFF2-40B4-BE49-F238E27FC236}">
                <a16:creationId xmlns:a16="http://schemas.microsoft.com/office/drawing/2014/main" id="{E6F7190F-ECC4-4E00-AC6A-CB99A6CB9116}"/>
              </a:ext>
            </a:extLst>
          </p:cNvPr>
          <p:cNvGraphicFramePr>
            <a:graphicFrameLocks noGrp="1"/>
          </p:cNvGraphicFramePr>
          <p:nvPr>
            <p:ph idx="1"/>
            <p:extLst>
              <p:ext uri="{D42A27DB-BD31-4B8C-83A1-F6EECF244321}">
                <p14:modId xmlns:p14="http://schemas.microsoft.com/office/powerpoint/2010/main" val="3255936419"/>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88537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81A69-52AC-41B6-94C5-EA518202A03F}"/>
              </a:ext>
            </a:extLst>
          </p:cNvPr>
          <p:cNvSpPr>
            <a:spLocks noGrp="1"/>
          </p:cNvSpPr>
          <p:nvPr>
            <p:ph type="title"/>
          </p:nvPr>
        </p:nvSpPr>
        <p:spPr>
          <a:xfrm>
            <a:off x="1127760" y="320040"/>
            <a:ext cx="10058400" cy="1371600"/>
          </a:xfrm>
        </p:spPr>
        <p:txBody>
          <a:bodyPr>
            <a:normAutofit/>
          </a:bodyPr>
          <a:lstStyle/>
          <a:p>
            <a:r>
              <a:rPr lang="en-US" sz="4400" dirty="0">
                <a:latin typeface="Times New Roman" panose="02020603050405020304" pitchFamily="18" charset="0"/>
                <a:cs typeface="Times New Roman" panose="02020603050405020304" pitchFamily="18" charset="0"/>
              </a:rPr>
              <a:t>PREGNANCY SYPMTOMS</a:t>
            </a:r>
          </a:p>
        </p:txBody>
      </p:sp>
      <p:sp>
        <p:nvSpPr>
          <p:cNvPr id="3" name="Content Placeholder 2">
            <a:extLst>
              <a:ext uri="{FF2B5EF4-FFF2-40B4-BE49-F238E27FC236}">
                <a16:creationId xmlns:a16="http://schemas.microsoft.com/office/drawing/2014/main" id="{BBEDB033-145E-410B-918D-AB0B5FBC2E41}"/>
              </a:ext>
            </a:extLst>
          </p:cNvPr>
          <p:cNvSpPr>
            <a:spLocks noGrp="1"/>
          </p:cNvSpPr>
          <p:nvPr>
            <p:ph sz="half" idx="1"/>
          </p:nvPr>
        </p:nvSpPr>
        <p:spPr>
          <a:xfrm>
            <a:off x="955040" y="2072640"/>
            <a:ext cx="4754880" cy="3749040"/>
          </a:xfrm>
        </p:spPr>
        <p:txBody>
          <a:bodyPr>
            <a:normAutofit/>
          </a:bodyPr>
          <a:lstStyle/>
          <a:p>
            <a:r>
              <a:rPr lang="en-US" dirty="0">
                <a:latin typeface="Times New Roman" panose="02020603050405020304" pitchFamily="18" charset="0"/>
                <a:cs typeface="Times New Roman" panose="02020603050405020304" pitchFamily="18" charset="0"/>
              </a:rPr>
              <a:t>Breast tenderness or enlargement</a:t>
            </a:r>
          </a:p>
          <a:p>
            <a:r>
              <a:rPr lang="en-US" dirty="0">
                <a:latin typeface="Times New Roman" panose="02020603050405020304" pitchFamily="18" charset="0"/>
                <a:cs typeface="Times New Roman" panose="02020603050405020304" pitchFamily="18" charset="0"/>
              </a:rPr>
              <a:t>Nipple sensitivity</a:t>
            </a:r>
          </a:p>
          <a:p>
            <a:r>
              <a:rPr lang="en-US" dirty="0">
                <a:latin typeface="Times New Roman" panose="02020603050405020304" pitchFamily="18" charset="0"/>
                <a:cs typeface="Times New Roman" panose="02020603050405020304" pitchFamily="18" charset="0"/>
              </a:rPr>
              <a:t>Frequent urination</a:t>
            </a:r>
          </a:p>
          <a:p>
            <a:r>
              <a:rPr lang="en-US" dirty="0">
                <a:latin typeface="Times New Roman" panose="02020603050405020304" pitchFamily="18" charset="0"/>
                <a:cs typeface="Times New Roman" panose="02020603050405020304" pitchFamily="18" charset="0"/>
              </a:rPr>
              <a:t>Fatigue</a:t>
            </a:r>
          </a:p>
          <a:p>
            <a:r>
              <a:rPr lang="en-US" dirty="0">
                <a:latin typeface="Times New Roman" panose="02020603050405020304" pitchFamily="18" charset="0"/>
                <a:cs typeface="Times New Roman" panose="02020603050405020304" pitchFamily="18" charset="0"/>
              </a:rPr>
              <a:t>Nausea and vomiting</a:t>
            </a:r>
          </a:p>
          <a:p>
            <a:r>
              <a:rPr lang="en-US" dirty="0">
                <a:latin typeface="Times New Roman" panose="02020603050405020304" pitchFamily="18" charset="0"/>
                <a:cs typeface="Times New Roman" panose="02020603050405020304" pitchFamily="18" charset="0"/>
              </a:rPr>
              <a:t>Feeling bloated</a:t>
            </a:r>
          </a:p>
          <a:p>
            <a:pPr marL="0" indent="0">
              <a:buNone/>
            </a:pPr>
            <a:endParaRPr lang="en-US" dirty="0"/>
          </a:p>
        </p:txBody>
      </p:sp>
      <p:sp>
        <p:nvSpPr>
          <p:cNvPr id="4" name="Content Placeholder 3">
            <a:extLst>
              <a:ext uri="{FF2B5EF4-FFF2-40B4-BE49-F238E27FC236}">
                <a16:creationId xmlns:a16="http://schemas.microsoft.com/office/drawing/2014/main" id="{6A3B489A-7DC8-481C-9896-F0A72A92AE42}"/>
              </a:ext>
            </a:extLst>
          </p:cNvPr>
          <p:cNvSpPr>
            <a:spLocks noGrp="1"/>
          </p:cNvSpPr>
          <p:nvPr>
            <p:ph sz="half" idx="2"/>
          </p:nvPr>
        </p:nvSpPr>
        <p:spPr/>
        <p:txBody>
          <a:bodyPr>
            <a:normAutofit/>
          </a:bodyPr>
          <a:lstStyle/>
          <a:p>
            <a:r>
              <a:rPr lang="en-US" dirty="0">
                <a:latin typeface="Times New Roman" panose="02020603050405020304" pitchFamily="18" charset="0"/>
                <a:cs typeface="Times New Roman" panose="02020603050405020304" pitchFamily="18" charset="0"/>
              </a:rPr>
              <a:t>Cramps</a:t>
            </a:r>
          </a:p>
          <a:p>
            <a:r>
              <a:rPr lang="en-US" dirty="0">
                <a:latin typeface="Times New Roman" panose="02020603050405020304" pitchFamily="18" charset="0"/>
                <a:cs typeface="Times New Roman" panose="02020603050405020304" pitchFamily="18" charset="0"/>
              </a:rPr>
              <a:t>Decreased or increased appetite</a:t>
            </a:r>
          </a:p>
          <a:p>
            <a:r>
              <a:rPr lang="en-US" dirty="0">
                <a:latin typeface="Times New Roman" panose="02020603050405020304" pitchFamily="18" charset="0"/>
                <a:cs typeface="Times New Roman" panose="02020603050405020304" pitchFamily="18" charset="0"/>
              </a:rPr>
              <a:t>Moodiness or heightened emotion</a:t>
            </a:r>
          </a:p>
          <a:p>
            <a:r>
              <a:rPr lang="en-US" dirty="0">
                <a:latin typeface="Times New Roman" panose="02020603050405020304" pitchFamily="18" charset="0"/>
                <a:cs typeface="Times New Roman" panose="02020603050405020304" pitchFamily="18" charset="0"/>
              </a:rPr>
              <a:t>A lighter or shorter menstruation than usual </a:t>
            </a:r>
          </a:p>
          <a:p>
            <a:r>
              <a:rPr lang="en-US" dirty="0">
                <a:latin typeface="Times New Roman" panose="02020603050405020304" pitchFamily="18" charset="0"/>
                <a:cs typeface="Times New Roman" panose="02020603050405020304" pitchFamily="18" charset="0"/>
              </a:rPr>
              <a:t>A missed menstruation </a:t>
            </a:r>
          </a:p>
          <a:p>
            <a:endParaRPr lang="en-US" dirty="0"/>
          </a:p>
        </p:txBody>
      </p:sp>
    </p:spTree>
    <p:extLst>
      <p:ext uri="{BB962C8B-B14F-4D97-AF65-F5344CB8AC3E}">
        <p14:creationId xmlns:p14="http://schemas.microsoft.com/office/powerpoint/2010/main" val="800293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2B19-227F-4F2C-B4E2-EC96931592FB}"/>
              </a:ext>
            </a:extLst>
          </p:cNvPr>
          <p:cNvSpPr>
            <a:spLocks noGrp="1"/>
          </p:cNvSpPr>
          <p:nvPr>
            <p:ph type="title"/>
          </p:nvPr>
        </p:nvSpPr>
        <p:spPr/>
        <p:txBody>
          <a:bodyPr>
            <a:normAutofit fontScale="90000"/>
          </a:bodyPr>
          <a:lstStyle/>
          <a:p>
            <a:r>
              <a:rPr lang="en-US" altLang="en-US" sz="4800" dirty="0">
                <a:latin typeface="Times New Roman" panose="02020603050405020304" pitchFamily="18" charset="0"/>
                <a:cs typeface="Times New Roman" panose="02020603050405020304" pitchFamily="18" charset="0"/>
              </a:rPr>
              <a:t>PREGNANCY TEST</a:t>
            </a:r>
            <a:br>
              <a:rPr lang="en-US" altLang="en-US" sz="4800" u="sng" dirty="0"/>
            </a:br>
            <a:endParaRPr lang="en-US" u="sng" dirty="0"/>
          </a:p>
        </p:txBody>
      </p:sp>
      <p:sp>
        <p:nvSpPr>
          <p:cNvPr id="3" name="Content Placeholder 2">
            <a:extLst>
              <a:ext uri="{FF2B5EF4-FFF2-40B4-BE49-F238E27FC236}">
                <a16:creationId xmlns:a16="http://schemas.microsoft.com/office/drawing/2014/main" id="{D2573577-C1AF-4E11-8DA7-CEE39A034A7D}"/>
              </a:ext>
            </a:extLst>
          </p:cNvPr>
          <p:cNvSpPr>
            <a:spLocks noGrp="1"/>
          </p:cNvSpPr>
          <p:nvPr>
            <p:ph idx="1"/>
          </p:nvPr>
        </p:nvSpPr>
        <p:spPr/>
        <p:txBody>
          <a:bodyPr/>
          <a:lstStyle/>
          <a:p>
            <a:endParaRPr lang="en-US" altLang="en-US" sz="1800" u="sng" dirty="0"/>
          </a:p>
          <a:p>
            <a:pPr marL="285750" indent="-285750">
              <a:buFont typeface="Arial" panose="020B0604020202020204" pitchFamily="34" charset="0"/>
              <a:buChar char="•"/>
            </a:pPr>
            <a:r>
              <a:rPr lang="en-US" altLang="en-US" sz="1800" dirty="0">
                <a:latin typeface="Times New Roman" panose="02020603050405020304" pitchFamily="18" charset="0"/>
                <a:cs typeface="Times New Roman" panose="02020603050405020304" pitchFamily="18" charset="0"/>
              </a:rPr>
              <a:t>Measures levels of </a:t>
            </a:r>
            <a:r>
              <a:rPr lang="en-US" altLang="en-US" sz="1800" dirty="0" err="1">
                <a:latin typeface="Times New Roman" panose="02020603050405020304" pitchFamily="18" charset="0"/>
                <a:cs typeface="Times New Roman" panose="02020603050405020304" pitchFamily="18" charset="0"/>
              </a:rPr>
              <a:t>hCG</a:t>
            </a:r>
            <a:r>
              <a:rPr lang="en-US" altLang="en-US" sz="1800" dirty="0">
                <a:latin typeface="Times New Roman" panose="02020603050405020304" pitchFamily="18" charset="0"/>
                <a:cs typeface="Times New Roman" panose="02020603050405020304" pitchFamily="18" charset="0"/>
              </a:rPr>
              <a:t>  (Human Chorionic gonadotropin) hormone</a:t>
            </a:r>
          </a:p>
          <a:p>
            <a:pPr algn="l"/>
            <a:r>
              <a:rPr lang="en-US" altLang="en-US" dirty="0">
                <a:latin typeface="Times New Roman" panose="02020603050405020304" pitchFamily="18" charset="0"/>
                <a:cs typeface="Times New Roman" panose="02020603050405020304" pitchFamily="18" charset="0"/>
              </a:rPr>
              <a:t>	</a:t>
            </a:r>
            <a:r>
              <a:rPr lang="en-US" b="0" i="0" dirty="0" err="1">
                <a:solidFill>
                  <a:srgbClr val="333333"/>
                </a:solidFill>
                <a:effectLst/>
                <a:latin typeface="Times New Roman" panose="02020603050405020304" pitchFamily="18" charset="0"/>
                <a:cs typeface="Times New Roman" panose="02020603050405020304" pitchFamily="18" charset="0"/>
              </a:rPr>
              <a:t>hCG</a:t>
            </a:r>
            <a:r>
              <a:rPr lang="en-US" b="0" i="0" dirty="0">
                <a:solidFill>
                  <a:srgbClr val="333333"/>
                </a:solidFill>
                <a:effectLst/>
                <a:latin typeface="Times New Roman" panose="02020603050405020304" pitchFamily="18" charset="0"/>
                <a:cs typeface="Times New Roman" panose="02020603050405020304" pitchFamily="18" charset="0"/>
              </a:rPr>
              <a:t> is produced during pregnancy and found in the blood and urine.</a:t>
            </a:r>
          </a:p>
          <a:p>
            <a:pPr marL="285750" indent="-285750">
              <a:buFont typeface="Arial" panose="020B0604020202020204" pitchFamily="34" charset="0"/>
              <a:buChar char="•"/>
            </a:pPr>
            <a:r>
              <a:rPr lang="en-US" altLang="en-US" sz="1800" i="1" dirty="0">
                <a:latin typeface="Times New Roman" panose="02020603050405020304" pitchFamily="18" charset="0"/>
                <a:cs typeface="Times New Roman" panose="02020603050405020304" pitchFamily="18" charset="0"/>
              </a:rPr>
              <a:t>Negative Test Does NOT mean “</a:t>
            </a:r>
            <a:r>
              <a:rPr lang="en-US" altLang="en-US" sz="1800" b="1" i="1" dirty="0">
                <a:latin typeface="Times New Roman" panose="02020603050405020304" pitchFamily="18" charset="0"/>
                <a:cs typeface="Times New Roman" panose="02020603050405020304" pitchFamily="18" charset="0"/>
              </a:rPr>
              <a:t>not pregnant</a:t>
            </a:r>
            <a:r>
              <a:rPr lang="en-US" altLang="en-US" sz="1800" i="1"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altLang="en-US" sz="1800" dirty="0">
                <a:latin typeface="Times New Roman" panose="02020603050405020304" pitchFamily="18" charset="0"/>
                <a:cs typeface="Times New Roman" panose="02020603050405020304" pitchFamily="18" charset="0"/>
              </a:rPr>
              <a:t>Positive means sufficient levels of </a:t>
            </a:r>
            <a:r>
              <a:rPr lang="en-US" altLang="en-US" sz="1800" dirty="0" err="1">
                <a:latin typeface="Times New Roman" panose="02020603050405020304" pitchFamily="18" charset="0"/>
                <a:cs typeface="Times New Roman" panose="02020603050405020304" pitchFamily="18" charset="0"/>
              </a:rPr>
              <a:t>hCG</a:t>
            </a:r>
            <a:r>
              <a:rPr lang="en-US" altLang="en-US" sz="1800" dirty="0">
                <a:latin typeface="Times New Roman" panose="02020603050405020304" pitchFamily="18" charset="0"/>
                <a:cs typeface="Times New Roman" panose="02020603050405020304" pitchFamily="18" charset="0"/>
              </a:rPr>
              <a:t> are present- even with a light line</a:t>
            </a:r>
          </a:p>
          <a:p>
            <a:endParaRPr lang="en-US" dirty="0"/>
          </a:p>
        </p:txBody>
      </p:sp>
      <p:pic>
        <p:nvPicPr>
          <p:cNvPr id="5" name="Picture 4" descr="A picture containing text, close&#10;&#10;Description automatically generated">
            <a:extLst>
              <a:ext uri="{FF2B5EF4-FFF2-40B4-BE49-F238E27FC236}">
                <a16:creationId xmlns:a16="http://schemas.microsoft.com/office/drawing/2014/main" id="{90CCE7AE-FAB7-42E2-85A7-AFF339AFC0A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900530" y="4226560"/>
            <a:ext cx="1903870" cy="1236027"/>
          </a:xfrm>
          <a:prstGeom prst="rect">
            <a:avLst/>
          </a:prstGeom>
        </p:spPr>
      </p:pic>
    </p:spTree>
    <p:extLst>
      <p:ext uri="{BB962C8B-B14F-4D97-AF65-F5344CB8AC3E}">
        <p14:creationId xmlns:p14="http://schemas.microsoft.com/office/powerpoint/2010/main" val="47736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60CE-4951-4A49-9B2E-F4EC8327B0C5}"/>
              </a:ext>
            </a:extLst>
          </p:cNvPr>
          <p:cNvSpPr>
            <a:spLocks noGrp="1"/>
          </p:cNvSpPr>
          <p:nvPr>
            <p:ph type="title"/>
          </p:nvPr>
        </p:nvSpPr>
        <p:spPr/>
        <p:txBody>
          <a:bodyPr>
            <a:normAutofit/>
          </a:bodyPr>
          <a:lstStyle/>
          <a:p>
            <a:r>
              <a:rPr lang="en-US" sz="4400" dirty="0">
                <a:latin typeface="Times New Roman" panose="02020603050405020304" pitchFamily="18" charset="0"/>
                <a:cs typeface="Times New Roman" panose="02020603050405020304" pitchFamily="18" charset="0"/>
              </a:rPr>
              <a:t>BIRTH CONTROL: </a:t>
            </a:r>
            <a:r>
              <a:rPr lang="en-US" sz="2400" dirty="0">
                <a:latin typeface="Times New Roman" panose="02020603050405020304" pitchFamily="18" charset="0"/>
                <a:cs typeface="Times New Roman" panose="02020603050405020304" pitchFamily="18" charset="0"/>
              </a:rPr>
              <a:t>OUR POLICY</a:t>
            </a:r>
          </a:p>
        </p:txBody>
      </p:sp>
      <p:sp>
        <p:nvSpPr>
          <p:cNvPr id="3" name="Content Placeholder 2">
            <a:extLst>
              <a:ext uri="{FF2B5EF4-FFF2-40B4-BE49-F238E27FC236}">
                <a16:creationId xmlns:a16="http://schemas.microsoft.com/office/drawing/2014/main" id="{08E6D2E6-DD76-4482-AD06-D9A8B7D4DE60}"/>
              </a:ext>
            </a:extLst>
          </p:cNvPr>
          <p:cNvSpPr>
            <a:spLocks noGrp="1"/>
          </p:cNvSpPr>
          <p:nvPr>
            <p:ph sz="half" idx="1"/>
          </p:nvPr>
        </p:nvSpPr>
        <p:spPr/>
        <p:txBody>
          <a:bodyPr>
            <a:normAutofit/>
          </a:bodyPr>
          <a:lstStyle/>
          <a:p>
            <a:r>
              <a:rPr lang="en-US" sz="2400" dirty="0">
                <a:latin typeface="Times New Roman" panose="02020603050405020304" pitchFamily="18" charset="0"/>
                <a:cs typeface="Times New Roman" panose="02020603050405020304" pitchFamily="18" charset="0"/>
              </a:rPr>
              <a:t>Not Covering in-depth</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Natural Family Planning</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Barrier Contraceptives</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Hormonal Contraceptives</a:t>
            </a:r>
          </a:p>
          <a:p>
            <a:pPr marL="457200" indent="-457200">
              <a:buFont typeface="+mj-lt"/>
              <a:buAutoNum type="arabicPeriod"/>
            </a:pPr>
            <a:r>
              <a:rPr lang="en-US" dirty="0">
                <a:latin typeface="Times New Roman" panose="02020603050405020304" pitchFamily="18" charset="0"/>
                <a:cs typeface="Times New Roman" panose="02020603050405020304" pitchFamily="18" charset="0"/>
              </a:rPr>
              <a:t>Emergency Contraceptives </a:t>
            </a:r>
          </a:p>
          <a:p>
            <a:endParaRPr lang="en-US" dirty="0"/>
          </a:p>
        </p:txBody>
      </p:sp>
      <p:sp>
        <p:nvSpPr>
          <p:cNvPr id="4" name="Content Placeholder 3">
            <a:extLst>
              <a:ext uri="{FF2B5EF4-FFF2-40B4-BE49-F238E27FC236}">
                <a16:creationId xmlns:a16="http://schemas.microsoft.com/office/drawing/2014/main" id="{7C8ED329-3018-4254-820F-A06B671841C8}"/>
              </a:ext>
            </a:extLst>
          </p:cNvPr>
          <p:cNvSpPr>
            <a:spLocks noGrp="1"/>
          </p:cNvSpPr>
          <p:nvPr>
            <p:ph sz="half" idx="2"/>
          </p:nvPr>
        </p:nvSpPr>
        <p:spPr/>
        <p:txBody>
          <a:bodyPr>
            <a:normAutofit/>
          </a:bodyPr>
          <a:lstStyle/>
          <a:p>
            <a:r>
              <a:rPr lang="en-US" sz="2400" dirty="0">
                <a:latin typeface="Times New Roman" panose="02020603050405020304" pitchFamily="18" charset="0"/>
                <a:cs typeface="Times New Roman" panose="02020603050405020304" pitchFamily="18" charset="0"/>
              </a:rPr>
              <a:t>At PRCE</a:t>
            </a:r>
          </a:p>
          <a:p>
            <a:r>
              <a:rPr lang="en-US" dirty="0">
                <a:latin typeface="Times New Roman" panose="02020603050405020304" pitchFamily="18" charset="0"/>
                <a:cs typeface="Times New Roman" panose="02020603050405020304" pitchFamily="18" charset="0"/>
              </a:rPr>
              <a:t>We do not refer, provide, or recommend any birth control methods at our center. </a:t>
            </a:r>
          </a:p>
          <a:p>
            <a:r>
              <a:rPr lang="en-US" dirty="0">
                <a:latin typeface="Times New Roman" panose="02020603050405020304" pitchFamily="18" charset="0"/>
                <a:cs typeface="Times New Roman" panose="02020603050405020304" pitchFamily="18" charset="0"/>
              </a:rPr>
              <a:t>For unmarried couples, abstinence is the only way to honor God and avoid the negative physical, spiritual, and emotional consequences of acting outside of God’s plan for sex. </a:t>
            </a:r>
          </a:p>
          <a:p>
            <a:r>
              <a:rPr lang="en-US" dirty="0">
                <a:latin typeface="Times New Roman" panose="02020603050405020304" pitchFamily="18" charset="0"/>
                <a:cs typeface="Times New Roman" panose="02020603050405020304" pitchFamily="18" charset="0"/>
              </a:rPr>
              <a:t>For married couples, it’s both a spiritual decision as they seek God’s will for their lives and a medical decision to make with their physician</a:t>
            </a:r>
          </a:p>
        </p:txBody>
      </p:sp>
    </p:spTree>
    <p:extLst>
      <p:ext uri="{BB962C8B-B14F-4D97-AF65-F5344CB8AC3E}">
        <p14:creationId xmlns:p14="http://schemas.microsoft.com/office/powerpoint/2010/main" val="42541028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256</TotalTime>
  <Words>1980</Words>
  <Application>Microsoft Office PowerPoint</Application>
  <PresentationFormat>Widescreen</PresentationFormat>
  <Paragraphs>174</Paragraphs>
  <Slides>22</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Century Gothic</vt:lpstr>
      <vt:lpstr>Garamond</vt:lpstr>
      <vt:lpstr>Times New Roman</vt:lpstr>
      <vt:lpstr>Savon</vt:lpstr>
      <vt:lpstr>Fetal Development, pregnancy and ultrasound</vt:lpstr>
      <vt:lpstr>God our Creator </vt:lpstr>
      <vt:lpstr>OBJECTIVES </vt:lpstr>
      <vt:lpstr>Pregnancy</vt:lpstr>
      <vt:lpstr>PREGNANCY : FEMALE REPRODUCTIVE ANATOMY </vt:lpstr>
      <vt:lpstr>PREGNANCY: HOW IT ALL BEGINS</vt:lpstr>
      <vt:lpstr>PREGNANCY SYPMTOMS</vt:lpstr>
      <vt:lpstr>PREGNANCY TEST </vt:lpstr>
      <vt:lpstr>BIRTH CONTROL: OUR POLICY</vt:lpstr>
      <vt:lpstr>Fetal Development </vt:lpstr>
      <vt:lpstr>TRIMESTERS</vt:lpstr>
      <vt:lpstr>First Trimester Milestones (weeks 1- 13)</vt:lpstr>
      <vt:lpstr>Second Trimester Milestones (weeks 14-26)</vt:lpstr>
      <vt:lpstr>Third Trimester Milestones (weeks 27-40)</vt:lpstr>
      <vt:lpstr>Ultrasound </vt:lpstr>
      <vt:lpstr>HOW ULTRASOUND WORKS</vt:lpstr>
      <vt:lpstr>WHY VALUABLE IN PROLIFE ARENA: Ultrasounds save lives! </vt:lpstr>
      <vt:lpstr>PRCE’s Practice of Ultrasound</vt:lpstr>
      <vt:lpstr>Some pictures from PRCE’s ultrasounds</vt:lpstr>
      <vt:lpstr>PRCE baby client praying</vt:lpstr>
      <vt:lpstr>WORK CITED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Fetal Development, pregnancy and ultrasound</dc:title>
  <dc:creator>Annis Felicien</dc:creator>
  <cp:lastModifiedBy>Annis Felicien</cp:lastModifiedBy>
  <cp:revision>22</cp:revision>
  <dcterms:created xsi:type="dcterms:W3CDTF">2021-11-09T02:02:27Z</dcterms:created>
  <dcterms:modified xsi:type="dcterms:W3CDTF">2021-11-10T04:22:56Z</dcterms:modified>
</cp:coreProperties>
</file>